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7" r:id="rId3"/>
    <p:sldId id="285" r:id="rId4"/>
    <p:sldId id="288" r:id="rId5"/>
    <p:sldId id="286" r:id="rId6"/>
    <p:sldId id="289" r:id="rId7"/>
    <p:sldId id="284" r:id="rId8"/>
    <p:sldId id="281" r:id="rId9"/>
    <p:sldId id="290" r:id="rId10"/>
    <p:sldId id="292" r:id="rId11"/>
    <p:sldId id="293" r:id="rId12"/>
    <p:sldId id="282"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D5779-084C-4B04-8FEF-D4B0BC22A7BC}" v="77" dt="2019-06-14T12:49:31.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102" autoAdjust="0"/>
  </p:normalViewPr>
  <p:slideViewPr>
    <p:cSldViewPr snapToGrid="0">
      <p:cViewPr varScale="1">
        <p:scale>
          <a:sx n="68" d="100"/>
          <a:sy n="68" d="100"/>
        </p:scale>
        <p:origin x="20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tair McNaught" userId="15febc5c5039f6a3" providerId="LiveId" clId="{0E8D5779-084C-4B04-8FEF-D4B0BC22A7BC}"/>
    <pc:docChg chg="undo custSel mod addSld delSld modSld sldOrd">
      <pc:chgData name="Alistair McNaught" userId="15febc5c5039f6a3" providerId="LiveId" clId="{0E8D5779-084C-4B04-8FEF-D4B0BC22A7BC}" dt="2019-06-14T12:49:30.599" v="3067" actId="20577"/>
      <pc:docMkLst>
        <pc:docMk/>
      </pc:docMkLst>
      <pc:sldChg chg="modNotesTx">
        <pc:chgData name="Alistair McNaught" userId="15febc5c5039f6a3" providerId="LiveId" clId="{0E8D5779-084C-4B04-8FEF-D4B0BC22A7BC}" dt="2019-06-14T12:36:55.271" v="2987" actId="20577"/>
        <pc:sldMkLst>
          <pc:docMk/>
          <pc:sldMk cId="33275756" sldId="256"/>
        </pc:sldMkLst>
      </pc:sldChg>
      <pc:sldChg chg="del">
        <pc:chgData name="Alistair McNaught" userId="15febc5c5039f6a3" providerId="LiveId" clId="{0E8D5779-084C-4B04-8FEF-D4B0BC22A7BC}" dt="2019-06-13T12:12:31.225" v="2345" actId="2696"/>
        <pc:sldMkLst>
          <pc:docMk/>
          <pc:sldMk cId="1897382007" sldId="257"/>
        </pc:sldMkLst>
      </pc:sldChg>
      <pc:sldChg chg="del">
        <pc:chgData name="Alistair McNaught" userId="15febc5c5039f6a3" providerId="LiveId" clId="{0E8D5779-084C-4B04-8FEF-D4B0BC22A7BC}" dt="2019-06-13T12:12:31.251" v="2348" actId="2696"/>
        <pc:sldMkLst>
          <pc:docMk/>
          <pc:sldMk cId="3539684901" sldId="258"/>
        </pc:sldMkLst>
      </pc:sldChg>
      <pc:sldChg chg="del">
        <pc:chgData name="Alistair McNaught" userId="15febc5c5039f6a3" providerId="LiveId" clId="{0E8D5779-084C-4B04-8FEF-D4B0BC22A7BC}" dt="2019-06-13T12:12:31.294" v="2353" actId="2696"/>
        <pc:sldMkLst>
          <pc:docMk/>
          <pc:sldMk cId="325930498" sldId="259"/>
        </pc:sldMkLst>
      </pc:sldChg>
      <pc:sldChg chg="del">
        <pc:chgData name="Alistair McNaught" userId="15febc5c5039f6a3" providerId="LiveId" clId="{0E8D5779-084C-4B04-8FEF-D4B0BC22A7BC}" dt="2019-06-13T12:12:31.127" v="2337" actId="2696"/>
        <pc:sldMkLst>
          <pc:docMk/>
          <pc:sldMk cId="303315377" sldId="261"/>
        </pc:sldMkLst>
      </pc:sldChg>
      <pc:sldChg chg="del">
        <pc:chgData name="Alistair McNaught" userId="15febc5c5039f6a3" providerId="LiveId" clId="{0E8D5779-084C-4B04-8FEF-D4B0BC22A7BC}" dt="2019-06-13T12:12:31.196" v="2342" actId="2696"/>
        <pc:sldMkLst>
          <pc:docMk/>
          <pc:sldMk cId="1355600447" sldId="264"/>
        </pc:sldMkLst>
      </pc:sldChg>
      <pc:sldChg chg="del">
        <pc:chgData name="Alistair McNaught" userId="15febc5c5039f6a3" providerId="LiveId" clId="{0E8D5779-084C-4B04-8FEF-D4B0BC22A7BC}" dt="2019-06-13T12:12:31.145" v="2338" actId="2696"/>
        <pc:sldMkLst>
          <pc:docMk/>
          <pc:sldMk cId="1165506062" sldId="265"/>
        </pc:sldMkLst>
      </pc:sldChg>
      <pc:sldChg chg="del">
        <pc:chgData name="Alistair McNaught" userId="15febc5c5039f6a3" providerId="LiveId" clId="{0E8D5779-084C-4B04-8FEF-D4B0BC22A7BC}" dt="2019-06-13T12:12:31.157" v="2339" actId="2696"/>
        <pc:sldMkLst>
          <pc:docMk/>
          <pc:sldMk cId="26247250" sldId="266"/>
        </pc:sldMkLst>
      </pc:sldChg>
      <pc:sldChg chg="del">
        <pc:chgData name="Alistair McNaught" userId="15febc5c5039f6a3" providerId="LiveId" clId="{0E8D5779-084C-4B04-8FEF-D4B0BC22A7BC}" dt="2019-06-13T12:12:31.177" v="2340" actId="2696"/>
        <pc:sldMkLst>
          <pc:docMk/>
          <pc:sldMk cId="255021508" sldId="267"/>
        </pc:sldMkLst>
      </pc:sldChg>
      <pc:sldChg chg="del">
        <pc:chgData name="Alistair McNaught" userId="15febc5c5039f6a3" providerId="LiveId" clId="{0E8D5779-084C-4B04-8FEF-D4B0BC22A7BC}" dt="2019-06-13T12:12:31.205" v="2343" actId="2696"/>
        <pc:sldMkLst>
          <pc:docMk/>
          <pc:sldMk cId="3949858011" sldId="268"/>
        </pc:sldMkLst>
      </pc:sldChg>
      <pc:sldChg chg="del">
        <pc:chgData name="Alistair McNaught" userId="15febc5c5039f6a3" providerId="LiveId" clId="{0E8D5779-084C-4B04-8FEF-D4B0BC22A7BC}" dt="2019-06-13T12:12:31.190" v="2341" actId="2696"/>
        <pc:sldMkLst>
          <pc:docMk/>
          <pc:sldMk cId="2931090834" sldId="269"/>
        </pc:sldMkLst>
      </pc:sldChg>
      <pc:sldChg chg="del">
        <pc:chgData name="Alistair McNaught" userId="15febc5c5039f6a3" providerId="LiveId" clId="{0E8D5779-084C-4B04-8FEF-D4B0BC22A7BC}" dt="2019-06-13T12:12:31.234" v="2346" actId="2696"/>
        <pc:sldMkLst>
          <pc:docMk/>
          <pc:sldMk cId="4179900967" sldId="270"/>
        </pc:sldMkLst>
      </pc:sldChg>
      <pc:sldChg chg="del">
        <pc:chgData name="Alistair McNaught" userId="15febc5c5039f6a3" providerId="LiveId" clId="{0E8D5779-084C-4B04-8FEF-D4B0BC22A7BC}" dt="2019-06-13T12:12:31.241" v="2347" actId="2696"/>
        <pc:sldMkLst>
          <pc:docMk/>
          <pc:sldMk cId="1789903220" sldId="271"/>
        </pc:sldMkLst>
      </pc:sldChg>
      <pc:sldChg chg="del">
        <pc:chgData name="Alistair McNaught" userId="15febc5c5039f6a3" providerId="LiveId" clId="{0E8D5779-084C-4B04-8FEF-D4B0BC22A7BC}" dt="2019-06-13T12:12:31.259" v="2349" actId="2696"/>
        <pc:sldMkLst>
          <pc:docMk/>
          <pc:sldMk cId="3383355313" sldId="272"/>
        </pc:sldMkLst>
      </pc:sldChg>
      <pc:sldChg chg="del">
        <pc:chgData name="Alistair McNaught" userId="15febc5c5039f6a3" providerId="LiveId" clId="{0E8D5779-084C-4B04-8FEF-D4B0BC22A7BC}" dt="2019-06-13T12:12:31.265" v="2350" actId="2696"/>
        <pc:sldMkLst>
          <pc:docMk/>
          <pc:sldMk cId="180915468" sldId="273"/>
        </pc:sldMkLst>
      </pc:sldChg>
      <pc:sldChg chg="del">
        <pc:chgData name="Alistair McNaught" userId="15febc5c5039f6a3" providerId="LiveId" clId="{0E8D5779-084C-4B04-8FEF-D4B0BC22A7BC}" dt="2019-06-13T12:12:31.213" v="2344" actId="2696"/>
        <pc:sldMkLst>
          <pc:docMk/>
          <pc:sldMk cId="376184618" sldId="274"/>
        </pc:sldMkLst>
      </pc:sldChg>
      <pc:sldChg chg="del">
        <pc:chgData name="Alistair McNaught" userId="15febc5c5039f6a3" providerId="LiveId" clId="{0E8D5779-084C-4B04-8FEF-D4B0BC22A7BC}" dt="2019-06-13T12:12:31.288" v="2352" actId="2696"/>
        <pc:sldMkLst>
          <pc:docMk/>
          <pc:sldMk cId="3172033901" sldId="275"/>
        </pc:sldMkLst>
      </pc:sldChg>
      <pc:sldChg chg="del">
        <pc:chgData name="Alistair McNaught" userId="15febc5c5039f6a3" providerId="LiveId" clId="{0E8D5779-084C-4B04-8FEF-D4B0BC22A7BC}" dt="2019-06-13T12:12:31.277" v="2351" actId="2696"/>
        <pc:sldMkLst>
          <pc:docMk/>
          <pc:sldMk cId="4245965934" sldId="276"/>
        </pc:sldMkLst>
      </pc:sldChg>
      <pc:sldChg chg="del">
        <pc:chgData name="Alistair McNaught" userId="15febc5c5039f6a3" providerId="LiveId" clId="{0E8D5779-084C-4B04-8FEF-D4B0BC22A7BC}" dt="2019-06-13T12:12:31.302" v="2354" actId="2696"/>
        <pc:sldMkLst>
          <pc:docMk/>
          <pc:sldMk cId="2218964833" sldId="277"/>
        </pc:sldMkLst>
      </pc:sldChg>
      <pc:sldChg chg="del ord">
        <pc:chgData name="Alistair McNaught" userId="15febc5c5039f6a3" providerId="LiveId" clId="{0E8D5779-084C-4B04-8FEF-D4B0BC22A7BC}" dt="2019-06-13T12:31:23.205" v="2986" actId="2696"/>
        <pc:sldMkLst>
          <pc:docMk/>
          <pc:sldMk cId="3851377901" sldId="278"/>
        </pc:sldMkLst>
      </pc:sldChg>
      <pc:sldChg chg="modSp del">
        <pc:chgData name="Alistair McNaught" userId="15febc5c5039f6a3" providerId="LiveId" clId="{0E8D5779-084C-4B04-8FEF-D4B0BC22A7BC}" dt="2019-06-13T12:12:31.101" v="2335" actId="2696"/>
        <pc:sldMkLst>
          <pc:docMk/>
          <pc:sldMk cId="2367899398" sldId="279"/>
        </pc:sldMkLst>
        <pc:spChg chg="mod">
          <ac:chgData name="Alistair McNaught" userId="15febc5c5039f6a3" providerId="LiveId" clId="{0E8D5779-084C-4B04-8FEF-D4B0BC22A7BC}" dt="2019-06-11T21:11:23.509" v="661" actId="20577"/>
          <ac:spMkLst>
            <pc:docMk/>
            <pc:sldMk cId="2367899398" sldId="279"/>
            <ac:spMk id="3" creationId="{B3D25A11-E0EC-44F3-92C6-1BAF66A48660}"/>
          </ac:spMkLst>
        </pc:spChg>
      </pc:sldChg>
      <pc:sldChg chg="del">
        <pc:chgData name="Alistair McNaught" userId="15febc5c5039f6a3" providerId="LiveId" clId="{0E8D5779-084C-4B04-8FEF-D4B0BC22A7BC}" dt="2019-06-13T12:12:31.110" v="2336" actId="2696"/>
        <pc:sldMkLst>
          <pc:docMk/>
          <pc:sldMk cId="3938953215" sldId="280"/>
        </pc:sldMkLst>
      </pc:sldChg>
      <pc:sldChg chg="addSp delSp modSp add mod ord setBg modNotesTx">
        <pc:chgData name="Alistair McNaught" userId="15febc5c5039f6a3" providerId="LiveId" clId="{0E8D5779-084C-4B04-8FEF-D4B0BC22A7BC}" dt="2019-06-14T12:45:28.475" v="3017" actId="12"/>
        <pc:sldMkLst>
          <pc:docMk/>
          <pc:sldMk cId="2510609211" sldId="281"/>
        </pc:sldMkLst>
        <pc:spChg chg="mod">
          <ac:chgData name="Alistair McNaught" userId="15febc5c5039f6a3" providerId="LiveId" clId="{0E8D5779-084C-4B04-8FEF-D4B0BC22A7BC}" dt="2019-06-13T12:07:44.182" v="2057" actId="26606"/>
          <ac:spMkLst>
            <pc:docMk/>
            <pc:sldMk cId="2510609211" sldId="281"/>
            <ac:spMk id="2" creationId="{7946E39A-757E-4CBF-B747-AED265F83318}"/>
          </ac:spMkLst>
        </pc:spChg>
        <pc:spChg chg="del mod">
          <ac:chgData name="Alistair McNaught" userId="15febc5c5039f6a3" providerId="LiveId" clId="{0E8D5779-084C-4B04-8FEF-D4B0BC22A7BC}" dt="2019-06-13T12:07:44.182" v="2057" actId="26606"/>
          <ac:spMkLst>
            <pc:docMk/>
            <pc:sldMk cId="2510609211" sldId="281"/>
            <ac:spMk id="3" creationId="{4DCE0FD7-BAE1-430E-A99C-B55946BCE498}"/>
          </ac:spMkLst>
        </pc:spChg>
        <pc:spChg chg="add">
          <ac:chgData name="Alistair McNaught" userId="15febc5c5039f6a3" providerId="LiveId" clId="{0E8D5779-084C-4B04-8FEF-D4B0BC22A7BC}" dt="2019-06-13T12:07:44.182" v="2057" actId="26606"/>
          <ac:spMkLst>
            <pc:docMk/>
            <pc:sldMk cId="2510609211" sldId="281"/>
            <ac:spMk id="10" creationId="{46C2E80F-49A6-4372-B103-219D417A55ED}"/>
          </ac:spMkLst>
        </pc:spChg>
        <pc:graphicFrameChg chg="add">
          <ac:chgData name="Alistair McNaught" userId="15febc5c5039f6a3" providerId="LiveId" clId="{0E8D5779-084C-4B04-8FEF-D4B0BC22A7BC}" dt="2019-06-13T12:07:44.182" v="2057" actId="26606"/>
          <ac:graphicFrameMkLst>
            <pc:docMk/>
            <pc:sldMk cId="2510609211" sldId="281"/>
            <ac:graphicFrameMk id="5" creationId="{8E630D04-E3A6-4726-BBDA-C0F9CB24508B}"/>
          </ac:graphicFrameMkLst>
        </pc:graphicFrameChg>
      </pc:sldChg>
      <pc:sldChg chg="addSp delSp modSp add mod setBg modNotesTx">
        <pc:chgData name="Alistair McNaught" userId="15febc5c5039f6a3" providerId="LiveId" clId="{0E8D5779-084C-4B04-8FEF-D4B0BC22A7BC}" dt="2019-06-14T12:49:18.445" v="3065" actId="5793"/>
        <pc:sldMkLst>
          <pc:docMk/>
          <pc:sldMk cId="2846301254" sldId="282"/>
        </pc:sldMkLst>
        <pc:spChg chg="mod">
          <ac:chgData name="Alistair McNaught" userId="15febc5c5039f6a3" providerId="LiveId" clId="{0E8D5779-084C-4B04-8FEF-D4B0BC22A7BC}" dt="2019-06-13T12:28:54.209" v="2907" actId="26606"/>
          <ac:spMkLst>
            <pc:docMk/>
            <pc:sldMk cId="2846301254" sldId="282"/>
            <ac:spMk id="2" creationId="{55B87A6D-BEC5-417B-A668-B531FF0DF977}"/>
          </ac:spMkLst>
        </pc:spChg>
        <pc:spChg chg="del mod">
          <ac:chgData name="Alistair McNaught" userId="15febc5c5039f6a3" providerId="LiveId" clId="{0E8D5779-084C-4B04-8FEF-D4B0BC22A7BC}" dt="2019-06-13T12:28:54.209" v="2907" actId="26606"/>
          <ac:spMkLst>
            <pc:docMk/>
            <pc:sldMk cId="2846301254" sldId="282"/>
            <ac:spMk id="3" creationId="{1070E997-11D4-4F13-937A-4F825A22E01F}"/>
          </ac:spMkLst>
        </pc:spChg>
        <pc:spChg chg="add">
          <ac:chgData name="Alistair McNaught" userId="15febc5c5039f6a3" providerId="LiveId" clId="{0E8D5779-084C-4B04-8FEF-D4B0BC22A7BC}" dt="2019-06-13T12:28:54.209" v="2907" actId="26606"/>
          <ac:spMkLst>
            <pc:docMk/>
            <pc:sldMk cId="2846301254" sldId="282"/>
            <ac:spMk id="10" creationId="{46C2E80F-49A6-4372-B103-219D417A55ED}"/>
          </ac:spMkLst>
        </pc:spChg>
        <pc:graphicFrameChg chg="add mod">
          <ac:chgData name="Alistair McNaught" userId="15febc5c5039f6a3" providerId="LiveId" clId="{0E8D5779-084C-4B04-8FEF-D4B0BC22A7BC}" dt="2019-06-13T12:29:23.132" v="2910" actId="1076"/>
          <ac:graphicFrameMkLst>
            <pc:docMk/>
            <pc:sldMk cId="2846301254" sldId="282"/>
            <ac:graphicFrameMk id="5" creationId="{1272D72B-3ADD-49E6-AE84-BE75B8EA08F1}"/>
          </ac:graphicFrameMkLst>
        </pc:graphicFrameChg>
      </pc:sldChg>
      <pc:sldChg chg="modSp add del">
        <pc:chgData name="Alistair McNaught" userId="15febc5c5039f6a3" providerId="LiveId" clId="{0E8D5779-084C-4B04-8FEF-D4B0BC22A7BC}" dt="2019-06-13T12:09:18.269" v="2136" actId="2696"/>
        <pc:sldMkLst>
          <pc:docMk/>
          <pc:sldMk cId="291998803" sldId="283"/>
        </pc:sldMkLst>
        <pc:spChg chg="mod">
          <ac:chgData name="Alistair McNaught" userId="15febc5c5039f6a3" providerId="LiveId" clId="{0E8D5779-084C-4B04-8FEF-D4B0BC22A7BC}" dt="2019-06-12T11:47:58.893" v="777" actId="20577"/>
          <ac:spMkLst>
            <pc:docMk/>
            <pc:sldMk cId="291998803" sldId="283"/>
            <ac:spMk id="2" creationId="{EF6881F7-257F-42B4-B5F5-96614BD4AB5A}"/>
          </ac:spMkLst>
        </pc:spChg>
        <pc:spChg chg="mod">
          <ac:chgData name="Alistair McNaught" userId="15febc5c5039f6a3" providerId="LiveId" clId="{0E8D5779-084C-4B04-8FEF-D4B0BC22A7BC}" dt="2019-06-12T11:49:00.378" v="904" actId="20577"/>
          <ac:spMkLst>
            <pc:docMk/>
            <pc:sldMk cId="291998803" sldId="283"/>
            <ac:spMk id="3" creationId="{8FC4FA94-542A-4A96-89C9-4057F7A7093F}"/>
          </ac:spMkLst>
        </pc:spChg>
      </pc:sldChg>
      <pc:sldChg chg="addSp delSp modSp add mod setBg setClrOvrMap modNotesTx">
        <pc:chgData name="Alistair McNaught" userId="15febc5c5039f6a3" providerId="LiveId" clId="{0E8D5779-084C-4B04-8FEF-D4B0BC22A7BC}" dt="2019-06-14T12:42:05.302" v="3016" actId="20577"/>
        <pc:sldMkLst>
          <pc:docMk/>
          <pc:sldMk cId="1028935518" sldId="284"/>
        </pc:sldMkLst>
        <pc:spChg chg="mod">
          <ac:chgData name="Alistair McNaught" userId="15febc5c5039f6a3" providerId="LiveId" clId="{0E8D5779-084C-4B04-8FEF-D4B0BC22A7BC}" dt="2019-06-13T12:12:00.977" v="2334" actId="26606"/>
          <ac:spMkLst>
            <pc:docMk/>
            <pc:sldMk cId="1028935518" sldId="284"/>
            <ac:spMk id="2" creationId="{77AB13EE-01AE-4B83-9DAB-BBF6FCB579D7}"/>
          </ac:spMkLst>
        </pc:spChg>
        <pc:spChg chg="mod">
          <ac:chgData name="Alistair McNaught" userId="15febc5c5039f6a3" providerId="LiveId" clId="{0E8D5779-084C-4B04-8FEF-D4B0BC22A7BC}" dt="2019-06-13T12:12:00.977" v="2334" actId="26606"/>
          <ac:spMkLst>
            <pc:docMk/>
            <pc:sldMk cId="1028935518" sldId="284"/>
            <ac:spMk id="3" creationId="{0875C2F0-902B-4DEA-A3AA-19CD4CCDDC9B}"/>
          </ac:spMkLst>
        </pc:spChg>
        <pc:spChg chg="add del">
          <ac:chgData name="Alistair McNaught" userId="15febc5c5039f6a3" providerId="LiveId" clId="{0E8D5779-084C-4B04-8FEF-D4B0BC22A7BC}" dt="2019-06-13T12:12:00.977" v="2334" actId="26606"/>
          <ac:spMkLst>
            <pc:docMk/>
            <pc:sldMk cId="1028935518" sldId="284"/>
            <ac:spMk id="9" creationId="{CF62D2A7-8207-488C-9F46-316BA81A16C8}"/>
          </ac:spMkLst>
        </pc:spChg>
        <pc:spChg chg="add">
          <ac:chgData name="Alistair McNaught" userId="15febc5c5039f6a3" providerId="LiveId" clId="{0E8D5779-084C-4B04-8FEF-D4B0BC22A7BC}" dt="2019-06-13T12:12:00.977" v="2334" actId="26606"/>
          <ac:spMkLst>
            <pc:docMk/>
            <pc:sldMk cId="1028935518" sldId="284"/>
            <ac:spMk id="14" creationId="{4F74D28C-3268-4E35-8EE1-D92CB4A85A7D}"/>
          </ac:spMkLst>
        </pc:spChg>
        <pc:picChg chg="add mod">
          <ac:chgData name="Alistair McNaught" userId="15febc5c5039f6a3" providerId="LiveId" clId="{0E8D5779-084C-4B04-8FEF-D4B0BC22A7BC}" dt="2019-06-13T12:12:00.977" v="2334" actId="26606"/>
          <ac:picMkLst>
            <pc:docMk/>
            <pc:sldMk cId="1028935518" sldId="284"/>
            <ac:picMk id="4" creationId="{5CBA95AD-5686-4172-9863-EC753C12EBC8}"/>
          </ac:picMkLst>
        </pc:picChg>
      </pc:sldChg>
      <pc:sldChg chg="addSp modSp add mod setBg modNotesTx">
        <pc:chgData name="Alistair McNaught" userId="15febc5c5039f6a3" providerId="LiveId" clId="{0E8D5779-084C-4B04-8FEF-D4B0BC22A7BC}" dt="2019-06-14T12:40:01.687" v="2997" actId="20577"/>
        <pc:sldMkLst>
          <pc:docMk/>
          <pc:sldMk cId="4013954532" sldId="285"/>
        </pc:sldMkLst>
        <pc:spChg chg="mod">
          <ac:chgData name="Alistair McNaught" userId="15febc5c5039f6a3" providerId="LiveId" clId="{0E8D5779-084C-4B04-8FEF-D4B0BC22A7BC}" dt="2019-06-13T12:00:20.847" v="1692" actId="20577"/>
          <ac:spMkLst>
            <pc:docMk/>
            <pc:sldMk cId="4013954532" sldId="285"/>
            <ac:spMk id="2" creationId="{A0108F12-FBE8-4D91-886C-FF848286217C}"/>
          </ac:spMkLst>
        </pc:spChg>
        <pc:spChg chg="mod ord">
          <ac:chgData name="Alistair McNaught" userId="15febc5c5039f6a3" providerId="LiveId" clId="{0E8D5779-084C-4B04-8FEF-D4B0BC22A7BC}" dt="2019-06-13T09:16:07.222" v="1546" actId="20577"/>
          <ac:spMkLst>
            <pc:docMk/>
            <pc:sldMk cId="4013954532" sldId="285"/>
            <ac:spMk id="3" creationId="{F4FE7EF4-9F9D-483E-B946-B554B3A1FD8F}"/>
          </ac:spMkLst>
        </pc:spChg>
        <pc:picChg chg="add mod">
          <ac:chgData name="Alistair McNaught" userId="15febc5c5039f6a3" providerId="LiveId" clId="{0E8D5779-084C-4B04-8FEF-D4B0BC22A7BC}" dt="2019-06-13T09:07:23.298" v="1072" actId="26606"/>
          <ac:picMkLst>
            <pc:docMk/>
            <pc:sldMk cId="4013954532" sldId="285"/>
            <ac:picMk id="4" creationId="{6D4328FE-25FB-4302-860E-0C975F959123}"/>
          </ac:picMkLst>
        </pc:picChg>
        <pc:cxnChg chg="add">
          <ac:chgData name="Alistair McNaught" userId="15febc5c5039f6a3" providerId="LiveId" clId="{0E8D5779-084C-4B04-8FEF-D4B0BC22A7BC}" dt="2019-06-13T09:07:23.298" v="1072" actId="26606"/>
          <ac:cxnSpMkLst>
            <pc:docMk/>
            <pc:sldMk cId="4013954532" sldId="285"/>
            <ac:cxnSpMk id="9" creationId="{A7F400EE-A8A5-48AF-B4D6-291B52C6F0B0}"/>
          </ac:cxnSpMkLst>
        </pc:cxnChg>
      </pc:sldChg>
      <pc:sldChg chg="addSp delSp modSp add mod setBg setClrOvrMap modNotesTx">
        <pc:chgData name="Alistair McNaught" userId="15febc5c5039f6a3" providerId="LiveId" clId="{0E8D5779-084C-4B04-8FEF-D4B0BC22A7BC}" dt="2019-06-14T12:41:37.572" v="3013" actId="6549"/>
        <pc:sldMkLst>
          <pc:docMk/>
          <pc:sldMk cId="3995790577" sldId="286"/>
        </pc:sldMkLst>
        <pc:spChg chg="mod">
          <ac:chgData name="Alistair McNaught" userId="15febc5c5039f6a3" providerId="LiveId" clId="{0E8D5779-084C-4B04-8FEF-D4B0BC22A7BC}" dt="2019-06-13T12:06:36.992" v="1926" actId="26606"/>
          <ac:spMkLst>
            <pc:docMk/>
            <pc:sldMk cId="3995790577" sldId="286"/>
            <ac:spMk id="2" creationId="{5F92A9F5-FBA1-4A24-B942-4CBBCE4F2EDD}"/>
          </ac:spMkLst>
        </pc:spChg>
        <pc:spChg chg="add del mod">
          <ac:chgData name="Alistair McNaught" userId="15febc5c5039f6a3" providerId="LiveId" clId="{0E8D5779-084C-4B04-8FEF-D4B0BC22A7BC}" dt="2019-06-13T12:07:30.459" v="2056" actId="5793"/>
          <ac:spMkLst>
            <pc:docMk/>
            <pc:sldMk cId="3995790577" sldId="286"/>
            <ac:spMk id="3" creationId="{F7E493FA-711D-4436-83B7-F270BC460E03}"/>
          </ac:spMkLst>
        </pc:spChg>
        <pc:spChg chg="add">
          <ac:chgData name="Alistair McNaught" userId="15febc5c5039f6a3" providerId="LiveId" clId="{0E8D5779-084C-4B04-8FEF-D4B0BC22A7BC}" dt="2019-06-13T12:06:36.992" v="1926" actId="26606"/>
          <ac:spMkLst>
            <pc:docMk/>
            <pc:sldMk cId="3995790577" sldId="286"/>
            <ac:spMk id="10" creationId="{CF62D2A7-8207-488C-9F46-316BA81A16C8}"/>
          </ac:spMkLst>
        </pc:spChg>
        <pc:picChg chg="add del mod">
          <ac:chgData name="Alistair McNaught" userId="15febc5c5039f6a3" providerId="LiveId" clId="{0E8D5779-084C-4B04-8FEF-D4B0BC22A7BC}" dt="2019-06-13T09:18:14.091" v="1565"/>
          <ac:picMkLst>
            <pc:docMk/>
            <pc:sldMk cId="3995790577" sldId="286"/>
            <ac:picMk id="4" creationId="{89DB8EEA-B7EB-4284-A6A0-FE4DFBDC7B5C}"/>
          </ac:picMkLst>
        </pc:picChg>
        <pc:picChg chg="add mod">
          <ac:chgData name="Alistair McNaught" userId="15febc5c5039f6a3" providerId="LiveId" clId="{0E8D5779-084C-4B04-8FEF-D4B0BC22A7BC}" dt="2019-06-13T12:06:36.992" v="1926" actId="26606"/>
          <ac:picMkLst>
            <pc:docMk/>
            <pc:sldMk cId="3995790577" sldId="286"/>
            <ac:picMk id="5" creationId="{7CB45700-A9A2-45A6-962A-769336986370}"/>
          </ac:picMkLst>
        </pc:picChg>
      </pc:sldChg>
      <pc:sldChg chg="addSp modSp add mod ord setBg modNotesTx">
        <pc:chgData name="Alistair McNaught" userId="15febc5c5039f6a3" providerId="LiveId" clId="{0E8D5779-084C-4B04-8FEF-D4B0BC22A7BC}" dt="2019-06-14T12:38:24.565" v="2995" actId="20577"/>
        <pc:sldMkLst>
          <pc:docMk/>
          <pc:sldMk cId="1136249408" sldId="287"/>
        </pc:sldMkLst>
        <pc:spChg chg="mod">
          <ac:chgData name="Alistair McNaught" userId="15febc5c5039f6a3" providerId="LiveId" clId="{0E8D5779-084C-4B04-8FEF-D4B0BC22A7BC}" dt="2019-06-13T11:59:34.152" v="1680" actId="26606"/>
          <ac:spMkLst>
            <pc:docMk/>
            <pc:sldMk cId="1136249408" sldId="287"/>
            <ac:spMk id="2" creationId="{36C8705A-AB23-4BA3-83A0-DFC4659B8611}"/>
          </ac:spMkLst>
        </pc:spChg>
        <pc:spChg chg="mod">
          <ac:chgData name="Alistair McNaught" userId="15febc5c5039f6a3" providerId="LiveId" clId="{0E8D5779-084C-4B04-8FEF-D4B0BC22A7BC}" dt="2019-06-13T11:59:34.152" v="1680" actId="26606"/>
          <ac:spMkLst>
            <pc:docMk/>
            <pc:sldMk cId="1136249408" sldId="287"/>
            <ac:spMk id="3" creationId="{F621AE1B-336D-4F5E-AD45-275A68D5F27D}"/>
          </ac:spMkLst>
        </pc:spChg>
        <pc:spChg chg="add">
          <ac:chgData name="Alistair McNaught" userId="15febc5c5039f6a3" providerId="LiveId" clId="{0E8D5779-084C-4B04-8FEF-D4B0BC22A7BC}" dt="2019-06-13T11:59:34.152" v="1680" actId="26606"/>
          <ac:spMkLst>
            <pc:docMk/>
            <pc:sldMk cId="1136249408" sldId="287"/>
            <ac:spMk id="9" creationId="{AB45A142-4255-493C-8284-5D566C121B10}"/>
          </ac:spMkLst>
        </pc:spChg>
        <pc:picChg chg="add mod">
          <ac:chgData name="Alistair McNaught" userId="15febc5c5039f6a3" providerId="LiveId" clId="{0E8D5779-084C-4B04-8FEF-D4B0BC22A7BC}" dt="2019-06-13T11:59:34.152" v="1680" actId="26606"/>
          <ac:picMkLst>
            <pc:docMk/>
            <pc:sldMk cId="1136249408" sldId="287"/>
            <ac:picMk id="4" creationId="{5285034D-64A1-4D80-BB23-93C77830A9F7}"/>
          </ac:picMkLst>
        </pc:picChg>
        <pc:cxnChg chg="add">
          <ac:chgData name="Alistair McNaught" userId="15febc5c5039f6a3" providerId="LiveId" clId="{0E8D5779-084C-4B04-8FEF-D4B0BC22A7BC}" dt="2019-06-13T11:59:34.152" v="1680" actId="26606"/>
          <ac:cxnSpMkLst>
            <pc:docMk/>
            <pc:sldMk cId="1136249408" sldId="287"/>
            <ac:cxnSpMk id="11" creationId="{38FB9660-F42F-4313-BBC4-47C007FE484C}"/>
          </ac:cxnSpMkLst>
        </pc:cxnChg>
      </pc:sldChg>
      <pc:sldChg chg="addSp delSp modSp add mod setBg setClrOvrMap modNotesTx">
        <pc:chgData name="Alistair McNaught" userId="15febc5c5039f6a3" providerId="LiveId" clId="{0E8D5779-084C-4B04-8FEF-D4B0BC22A7BC}" dt="2019-06-14T12:40:18.196" v="2998" actId="20577"/>
        <pc:sldMkLst>
          <pc:docMk/>
          <pc:sldMk cId="478970118" sldId="288"/>
        </pc:sldMkLst>
        <pc:spChg chg="mod">
          <ac:chgData name="Alistair McNaught" userId="15febc5c5039f6a3" providerId="LiveId" clId="{0E8D5779-084C-4B04-8FEF-D4B0BC22A7BC}" dt="2019-06-13T12:05:59.577" v="1920" actId="26606"/>
          <ac:spMkLst>
            <pc:docMk/>
            <pc:sldMk cId="478970118" sldId="288"/>
            <ac:spMk id="2" creationId="{681C01F1-E935-4917-9007-5F944400D716}"/>
          </ac:spMkLst>
        </pc:spChg>
        <pc:spChg chg="mod">
          <ac:chgData name="Alistair McNaught" userId="15febc5c5039f6a3" providerId="LiveId" clId="{0E8D5779-084C-4B04-8FEF-D4B0BC22A7BC}" dt="2019-06-13T12:06:15.402" v="1925" actId="14100"/>
          <ac:spMkLst>
            <pc:docMk/>
            <pc:sldMk cId="478970118" sldId="288"/>
            <ac:spMk id="3" creationId="{E492DEFB-FF8E-4F7A-B99E-9624336DC3ED}"/>
          </ac:spMkLst>
        </pc:spChg>
        <pc:spChg chg="add del">
          <ac:chgData name="Alistair McNaught" userId="15febc5c5039f6a3" providerId="LiveId" clId="{0E8D5779-084C-4B04-8FEF-D4B0BC22A7BC}" dt="2019-06-13T12:05:59.577" v="1920" actId="26606"/>
          <ac:spMkLst>
            <pc:docMk/>
            <pc:sldMk cId="478970118" sldId="288"/>
            <ac:spMk id="6" creationId="{3CD9DF72-87A3-404E-A828-84CBF11A8303}"/>
          </ac:spMkLst>
        </pc:spChg>
        <pc:spChg chg="add del">
          <ac:chgData name="Alistair McNaught" userId="15febc5c5039f6a3" providerId="LiveId" clId="{0E8D5779-084C-4B04-8FEF-D4B0BC22A7BC}" dt="2019-06-13T12:05:35.856" v="1915" actId="26606"/>
          <ac:spMkLst>
            <pc:docMk/>
            <pc:sldMk cId="478970118" sldId="288"/>
            <ac:spMk id="9" creationId="{867D4867-5BA7-4462-B2F6-A23F4A622AA7}"/>
          </ac:spMkLst>
        </pc:spChg>
        <pc:spChg chg="add">
          <ac:chgData name="Alistair McNaught" userId="15febc5c5039f6a3" providerId="LiveId" clId="{0E8D5779-084C-4B04-8FEF-D4B0BC22A7BC}" dt="2019-06-13T12:05:59.577" v="1920" actId="26606"/>
          <ac:spMkLst>
            <pc:docMk/>
            <pc:sldMk cId="478970118" sldId="288"/>
            <ac:spMk id="16" creationId="{CF62D2A7-8207-488C-9F46-316BA81A16C8}"/>
          </ac:spMkLst>
        </pc:spChg>
        <pc:picChg chg="add mod ord">
          <ac:chgData name="Alistair McNaught" userId="15febc5c5039f6a3" providerId="LiveId" clId="{0E8D5779-084C-4B04-8FEF-D4B0BC22A7BC}" dt="2019-06-13T12:05:59.577" v="1920" actId="26606"/>
          <ac:picMkLst>
            <pc:docMk/>
            <pc:sldMk cId="478970118" sldId="288"/>
            <ac:picMk id="4" creationId="{01E67609-7FBC-492A-947E-13BC252FC9E1}"/>
          </ac:picMkLst>
        </pc:picChg>
        <pc:cxnChg chg="add del">
          <ac:chgData name="Alistair McNaught" userId="15febc5c5039f6a3" providerId="LiveId" clId="{0E8D5779-084C-4B04-8FEF-D4B0BC22A7BC}" dt="2019-06-13T12:05:59.577" v="1920" actId="26606"/>
          <ac:cxnSpMkLst>
            <pc:docMk/>
            <pc:sldMk cId="478970118" sldId="288"/>
            <ac:cxnSpMk id="11" creationId="{20E3A342-4D61-4E3F-AF90-1AB42AEB96CC}"/>
          </ac:cxnSpMkLst>
        </pc:cxnChg>
      </pc:sldChg>
      <pc:sldChg chg="addSp delSp modSp add mod setBg setClrOvrMap modNotesTx">
        <pc:chgData name="Alistair McNaught" userId="15febc5c5039f6a3" providerId="LiveId" clId="{0E8D5779-084C-4B04-8FEF-D4B0BC22A7BC}" dt="2019-06-14T12:41:47.831" v="3014" actId="20577"/>
        <pc:sldMkLst>
          <pc:docMk/>
          <pc:sldMk cId="4015944484" sldId="289"/>
        </pc:sldMkLst>
        <pc:spChg chg="mod ord">
          <ac:chgData name="Alistair McNaught" userId="15febc5c5039f6a3" providerId="LiveId" clId="{0E8D5779-084C-4B04-8FEF-D4B0BC22A7BC}" dt="2019-06-13T12:08:53.001" v="2131" actId="26606"/>
          <ac:spMkLst>
            <pc:docMk/>
            <pc:sldMk cId="4015944484" sldId="289"/>
            <ac:spMk id="2" creationId="{DC316A8C-EF15-4B5D-ACB8-A0419D05753A}"/>
          </ac:spMkLst>
        </pc:spChg>
        <pc:spChg chg="del">
          <ac:chgData name="Alistair McNaught" userId="15febc5c5039f6a3" providerId="LiveId" clId="{0E8D5779-084C-4B04-8FEF-D4B0BC22A7BC}" dt="2019-06-13T12:08:25.005" v="2090"/>
          <ac:spMkLst>
            <pc:docMk/>
            <pc:sldMk cId="4015944484" sldId="289"/>
            <ac:spMk id="3" creationId="{65D25EF8-CB5A-461C-AEA6-12C6EB951FC8}"/>
          </ac:spMkLst>
        </pc:spChg>
        <pc:spChg chg="add mod">
          <ac:chgData name="Alistair McNaught" userId="15febc5c5039f6a3" providerId="LiveId" clId="{0E8D5779-084C-4B04-8FEF-D4B0BC22A7BC}" dt="2019-06-13T12:08:59.432" v="2135" actId="403"/>
          <ac:spMkLst>
            <pc:docMk/>
            <pc:sldMk cId="4015944484" sldId="289"/>
            <ac:spMk id="4" creationId="{6F5776D0-5695-4955-A37A-65D9A9A8192A}"/>
          </ac:spMkLst>
        </pc:spChg>
        <pc:spChg chg="add">
          <ac:chgData name="Alistair McNaught" userId="15febc5c5039f6a3" providerId="LiveId" clId="{0E8D5779-084C-4B04-8FEF-D4B0BC22A7BC}" dt="2019-06-13T12:08:53.001" v="2131" actId="26606"/>
          <ac:spMkLst>
            <pc:docMk/>
            <pc:sldMk cId="4015944484" sldId="289"/>
            <ac:spMk id="14" creationId="{053FB2EE-284F-4C87-AB3D-BBF87A9FAB97}"/>
          </ac:spMkLst>
        </pc:spChg>
        <pc:grpChg chg="add">
          <ac:chgData name="Alistair McNaught" userId="15febc5c5039f6a3" providerId="LiveId" clId="{0E8D5779-084C-4B04-8FEF-D4B0BC22A7BC}" dt="2019-06-13T12:08:53.001" v="2131" actId="26606"/>
          <ac:grpSpMkLst>
            <pc:docMk/>
            <pc:sldMk cId="4015944484" sldId="289"/>
            <ac:grpSpMk id="9" creationId="{D2C4BFA1-2075-4901-9E24-E41D1FDD51FD}"/>
          </ac:grpSpMkLst>
        </pc:grpChg>
      </pc:sldChg>
      <pc:sldChg chg="addSp delSp modSp add mod ord setBg setClrOvrMap modNotesTx">
        <pc:chgData name="Alistair McNaught" userId="15febc5c5039f6a3" providerId="LiveId" clId="{0E8D5779-084C-4B04-8FEF-D4B0BC22A7BC}" dt="2019-06-14T12:45:36.744" v="3019" actId="20577"/>
        <pc:sldMkLst>
          <pc:docMk/>
          <pc:sldMk cId="3984170866" sldId="290"/>
        </pc:sldMkLst>
        <pc:spChg chg="mod">
          <ac:chgData name="Alistair McNaught" userId="15febc5c5039f6a3" providerId="LiveId" clId="{0E8D5779-084C-4B04-8FEF-D4B0BC22A7BC}" dt="2019-06-13T12:21:49.379" v="2494" actId="20577"/>
          <ac:spMkLst>
            <pc:docMk/>
            <pc:sldMk cId="3984170866" sldId="290"/>
            <ac:spMk id="2" creationId="{09B9D81E-7A64-48DD-B0AE-7BF9DD2416D1}"/>
          </ac:spMkLst>
        </pc:spChg>
        <pc:spChg chg="del mod">
          <ac:chgData name="Alistair McNaught" userId="15febc5c5039f6a3" providerId="LiveId" clId="{0E8D5779-084C-4B04-8FEF-D4B0BC22A7BC}" dt="2019-06-13T12:21:57.613" v="2495" actId="478"/>
          <ac:spMkLst>
            <pc:docMk/>
            <pc:sldMk cId="3984170866" sldId="290"/>
            <ac:spMk id="3" creationId="{6BA9A072-8CAA-417F-9495-60835E7DA03D}"/>
          </ac:spMkLst>
        </pc:spChg>
        <pc:spChg chg="add del mod">
          <ac:chgData name="Alistair McNaught" userId="15febc5c5039f6a3" providerId="LiveId" clId="{0E8D5779-084C-4B04-8FEF-D4B0BC22A7BC}" dt="2019-06-13T12:22:01.734" v="2496" actId="478"/>
          <ac:spMkLst>
            <pc:docMk/>
            <pc:sldMk cId="3984170866" sldId="290"/>
            <ac:spMk id="7" creationId="{6AB4D464-058F-442E-B4DB-8E2A91E35E42}"/>
          </ac:spMkLst>
        </pc:spChg>
        <pc:spChg chg="add">
          <ac:chgData name="Alistair McNaught" userId="15febc5c5039f6a3" providerId="LiveId" clId="{0E8D5779-084C-4B04-8FEF-D4B0BC22A7BC}" dt="2019-06-13T12:15:07.251" v="2401" actId="26606"/>
          <ac:spMkLst>
            <pc:docMk/>
            <pc:sldMk cId="3984170866" sldId="290"/>
            <ac:spMk id="9" creationId="{CF62D2A7-8207-488C-9F46-316BA81A16C8}"/>
          </ac:spMkLst>
        </pc:spChg>
        <pc:picChg chg="add mod">
          <ac:chgData name="Alistair McNaught" userId="15febc5c5039f6a3" providerId="LiveId" clId="{0E8D5779-084C-4B04-8FEF-D4B0BC22A7BC}" dt="2019-06-13T12:15:07.251" v="2401" actId="26606"/>
          <ac:picMkLst>
            <pc:docMk/>
            <pc:sldMk cId="3984170866" sldId="290"/>
            <ac:picMk id="4" creationId="{4620C18D-C754-4AAE-B0AE-4C079C26247C}"/>
          </ac:picMkLst>
        </pc:picChg>
        <pc:picChg chg="add del mod">
          <ac:chgData name="Alistair McNaught" userId="15febc5c5039f6a3" providerId="LiveId" clId="{0E8D5779-084C-4B04-8FEF-D4B0BC22A7BC}" dt="2019-06-13T12:17:58.088" v="2407" actId="478"/>
          <ac:picMkLst>
            <pc:docMk/>
            <pc:sldMk cId="3984170866" sldId="290"/>
            <ac:picMk id="5" creationId="{9547F9E5-7351-4A49-9E3F-6F40F10316A5}"/>
          </ac:picMkLst>
        </pc:picChg>
      </pc:sldChg>
      <pc:sldChg chg="add del">
        <pc:chgData name="Alistair McNaught" userId="15febc5c5039f6a3" providerId="LiveId" clId="{0E8D5779-084C-4B04-8FEF-D4B0BC22A7BC}" dt="2019-06-13T12:24:16.556" v="2596" actId="2696"/>
        <pc:sldMkLst>
          <pc:docMk/>
          <pc:sldMk cId="4012568626" sldId="291"/>
        </pc:sldMkLst>
      </pc:sldChg>
      <pc:sldChg chg="addSp delSp modSp add mod setBg setClrOvrMap modNotesTx">
        <pc:chgData name="Alistair McNaught" userId="15febc5c5039f6a3" providerId="LiveId" clId="{0E8D5779-084C-4B04-8FEF-D4B0BC22A7BC}" dt="2019-06-14T12:48:18.728" v="3022" actId="6549"/>
        <pc:sldMkLst>
          <pc:docMk/>
          <pc:sldMk cId="3461479225" sldId="292"/>
        </pc:sldMkLst>
        <pc:spChg chg="mod">
          <ac:chgData name="Alistair McNaught" userId="15febc5c5039f6a3" providerId="LiveId" clId="{0E8D5779-084C-4B04-8FEF-D4B0BC22A7BC}" dt="2019-06-13T12:23:46.544" v="2594" actId="26606"/>
          <ac:spMkLst>
            <pc:docMk/>
            <pc:sldMk cId="3461479225" sldId="292"/>
            <ac:spMk id="2" creationId="{09B9D81E-7A64-48DD-B0AE-7BF9DD2416D1}"/>
          </ac:spMkLst>
        </pc:spChg>
        <pc:spChg chg="mod">
          <ac:chgData name="Alistair McNaught" userId="15febc5c5039f6a3" providerId="LiveId" clId="{0E8D5779-084C-4B04-8FEF-D4B0BC22A7BC}" dt="2019-06-13T12:23:46.544" v="2594" actId="26606"/>
          <ac:spMkLst>
            <pc:docMk/>
            <pc:sldMk cId="3461479225" sldId="292"/>
            <ac:spMk id="3" creationId="{6BA9A072-8CAA-417F-9495-60835E7DA03D}"/>
          </ac:spMkLst>
        </pc:spChg>
        <pc:spChg chg="add del">
          <ac:chgData name="Alistair McNaught" userId="15febc5c5039f6a3" providerId="LiveId" clId="{0E8D5779-084C-4B04-8FEF-D4B0BC22A7BC}" dt="2019-06-13T12:22:37.530" v="2504" actId="26606"/>
          <ac:spMkLst>
            <pc:docMk/>
            <pc:sldMk cId="3461479225" sldId="292"/>
            <ac:spMk id="9" creationId="{CF62D2A7-8207-488C-9F46-316BA81A16C8}"/>
          </ac:spMkLst>
        </pc:spChg>
        <pc:spChg chg="add del">
          <ac:chgData name="Alistair McNaught" userId="15febc5c5039f6a3" providerId="LiveId" clId="{0E8D5779-084C-4B04-8FEF-D4B0BC22A7BC}" dt="2019-06-13T12:22:35.385" v="2501" actId="26606"/>
          <ac:spMkLst>
            <pc:docMk/>
            <pc:sldMk cId="3461479225" sldId="292"/>
            <ac:spMk id="14" creationId="{CF62D2A7-8207-488C-9F46-316BA81A16C8}"/>
          </ac:spMkLst>
        </pc:spChg>
        <pc:spChg chg="add del">
          <ac:chgData name="Alistair McNaught" userId="15febc5c5039f6a3" providerId="LiveId" clId="{0E8D5779-084C-4B04-8FEF-D4B0BC22A7BC}" dt="2019-06-13T12:22:35.385" v="2501" actId="26606"/>
          <ac:spMkLst>
            <pc:docMk/>
            <pc:sldMk cId="3461479225" sldId="292"/>
            <ac:spMk id="16" creationId="{52AC6D7F-F068-4E11-BB06-F601D89BB980}"/>
          </ac:spMkLst>
        </pc:spChg>
        <pc:spChg chg="add del">
          <ac:chgData name="Alistair McNaught" userId="15febc5c5039f6a3" providerId="LiveId" clId="{0E8D5779-084C-4B04-8FEF-D4B0BC22A7BC}" dt="2019-06-13T12:22:37.509" v="2503" actId="26606"/>
          <ac:spMkLst>
            <pc:docMk/>
            <pc:sldMk cId="3461479225" sldId="292"/>
            <ac:spMk id="18" creationId="{4F74D28C-3268-4E35-8EE1-D92CB4A85A7D}"/>
          </ac:spMkLst>
        </pc:spChg>
        <pc:spChg chg="add del">
          <ac:chgData name="Alistair McNaught" userId="15febc5c5039f6a3" providerId="LiveId" clId="{0E8D5779-084C-4B04-8FEF-D4B0BC22A7BC}" dt="2019-06-13T12:23:46.544" v="2594" actId="26606"/>
          <ac:spMkLst>
            <pc:docMk/>
            <pc:sldMk cId="3461479225" sldId="292"/>
            <ac:spMk id="20" creationId="{EE1FC7B4-E4A7-4452-B413-1A623E3A7230}"/>
          </ac:spMkLst>
        </pc:spChg>
        <pc:spChg chg="add del">
          <ac:chgData name="Alistair McNaught" userId="15febc5c5039f6a3" providerId="LiveId" clId="{0E8D5779-084C-4B04-8FEF-D4B0BC22A7BC}" dt="2019-06-13T12:23:46.544" v="2594" actId="26606"/>
          <ac:spMkLst>
            <pc:docMk/>
            <pc:sldMk cId="3461479225" sldId="292"/>
            <ac:spMk id="21" creationId="{E0709AF0-24F0-4486-B189-BE6386BDB198}"/>
          </ac:spMkLst>
        </pc:spChg>
        <pc:spChg chg="add del">
          <ac:chgData name="Alistair McNaught" userId="15febc5c5039f6a3" providerId="LiveId" clId="{0E8D5779-084C-4B04-8FEF-D4B0BC22A7BC}" dt="2019-06-13T12:23:46.544" v="2594" actId="26606"/>
          <ac:spMkLst>
            <pc:docMk/>
            <pc:sldMk cId="3461479225" sldId="292"/>
            <ac:spMk id="22" creationId="{FBE3B62F-5853-4A3C-B050-6186351A7176}"/>
          </ac:spMkLst>
        </pc:spChg>
        <pc:spChg chg="add">
          <ac:chgData name="Alistair McNaught" userId="15febc5c5039f6a3" providerId="LiveId" clId="{0E8D5779-084C-4B04-8FEF-D4B0BC22A7BC}" dt="2019-06-13T12:23:46.544" v="2594" actId="26606"/>
          <ac:spMkLst>
            <pc:docMk/>
            <pc:sldMk cId="3461479225" sldId="292"/>
            <ac:spMk id="27" creationId="{867D4867-5BA7-4462-B2F6-A23F4A622AA7}"/>
          </ac:spMkLst>
        </pc:spChg>
        <pc:picChg chg="del">
          <ac:chgData name="Alistair McNaught" userId="15febc5c5039f6a3" providerId="LiveId" clId="{0E8D5779-084C-4B04-8FEF-D4B0BC22A7BC}" dt="2019-06-13T12:22:07.127" v="2497" actId="478"/>
          <ac:picMkLst>
            <pc:docMk/>
            <pc:sldMk cId="3461479225" sldId="292"/>
            <ac:picMk id="4" creationId="{4620C18D-C754-4AAE-B0AE-4C079C26247C}"/>
          </ac:picMkLst>
        </pc:picChg>
        <pc:picChg chg="add mod">
          <ac:chgData name="Alistair McNaught" userId="15febc5c5039f6a3" providerId="LiveId" clId="{0E8D5779-084C-4B04-8FEF-D4B0BC22A7BC}" dt="2019-06-13T12:23:50.510" v="2595" actId="1076"/>
          <ac:picMkLst>
            <pc:docMk/>
            <pc:sldMk cId="3461479225" sldId="292"/>
            <ac:picMk id="5" creationId="{166AE2AB-9ED3-43D9-941C-30E5EAA66C2F}"/>
          </ac:picMkLst>
        </pc:picChg>
      </pc:sldChg>
      <pc:sldChg chg="addSp delSp modSp add modNotesTx">
        <pc:chgData name="Alistair McNaught" userId="15febc5c5039f6a3" providerId="LiveId" clId="{0E8D5779-084C-4B04-8FEF-D4B0BC22A7BC}" dt="2019-06-14T12:48:53.605" v="3031" actId="6549"/>
        <pc:sldMkLst>
          <pc:docMk/>
          <pc:sldMk cId="2851920856" sldId="293"/>
        </pc:sldMkLst>
        <pc:spChg chg="mod">
          <ac:chgData name="Alistair McNaught" userId="15febc5c5039f6a3" providerId="LiveId" clId="{0E8D5779-084C-4B04-8FEF-D4B0BC22A7BC}" dt="2019-06-13T12:24:28.371" v="2622" actId="20577"/>
          <ac:spMkLst>
            <pc:docMk/>
            <pc:sldMk cId="2851920856" sldId="293"/>
            <ac:spMk id="2" creationId="{F7C05F4D-B78B-481F-ACFF-C5E58A93F1E5}"/>
          </ac:spMkLst>
        </pc:spChg>
        <pc:spChg chg="del">
          <ac:chgData name="Alistair McNaught" userId="15febc5c5039f6a3" providerId="LiveId" clId="{0E8D5779-084C-4B04-8FEF-D4B0BC22A7BC}" dt="2019-06-13T12:25:41.010" v="2623"/>
          <ac:spMkLst>
            <pc:docMk/>
            <pc:sldMk cId="2851920856" sldId="293"/>
            <ac:spMk id="3" creationId="{90ABA6FA-81CE-4B70-95E4-48EE33455C8C}"/>
          </ac:spMkLst>
        </pc:spChg>
        <pc:picChg chg="add mod">
          <ac:chgData name="Alistair McNaught" userId="15febc5c5039f6a3" providerId="LiveId" clId="{0E8D5779-084C-4B04-8FEF-D4B0BC22A7BC}" dt="2019-06-13T12:25:41.010" v="2623"/>
          <ac:picMkLst>
            <pc:docMk/>
            <pc:sldMk cId="2851920856" sldId="293"/>
            <ac:picMk id="4" creationId="{472DAA49-BE4E-45D4-A531-57AD71274012}"/>
          </ac:picMkLst>
        </pc:picChg>
      </pc:sldChg>
      <pc:sldChg chg="addSp delSp modSp add mod setBg modNotesTx">
        <pc:chgData name="Alistair McNaught" userId="15febc5c5039f6a3" providerId="LiveId" clId="{0E8D5779-084C-4B04-8FEF-D4B0BC22A7BC}" dt="2019-06-14T12:49:30.599" v="3067" actId="20577"/>
        <pc:sldMkLst>
          <pc:docMk/>
          <pc:sldMk cId="2536588803" sldId="294"/>
        </pc:sldMkLst>
        <pc:spChg chg="del">
          <ac:chgData name="Alistair McNaught" userId="15febc5c5039f6a3" providerId="LiveId" clId="{0E8D5779-084C-4B04-8FEF-D4B0BC22A7BC}" dt="2019-06-13T12:29:46.042" v="2912"/>
          <ac:spMkLst>
            <pc:docMk/>
            <pc:sldMk cId="2536588803" sldId="294"/>
            <ac:spMk id="2" creationId="{AF148921-70DA-4877-898D-BAE7775A6A3E}"/>
          </ac:spMkLst>
        </pc:spChg>
        <pc:spChg chg="del">
          <ac:chgData name="Alistair McNaught" userId="15febc5c5039f6a3" providerId="LiveId" clId="{0E8D5779-084C-4B04-8FEF-D4B0BC22A7BC}" dt="2019-06-13T12:29:46.042" v="2912"/>
          <ac:spMkLst>
            <pc:docMk/>
            <pc:sldMk cId="2536588803" sldId="294"/>
            <ac:spMk id="3" creationId="{10B0FBF1-FFCE-42F1-8931-A1779BDBE52A}"/>
          </ac:spMkLst>
        </pc:spChg>
        <pc:spChg chg="add mod">
          <ac:chgData name="Alistair McNaught" userId="15febc5c5039f6a3" providerId="LiveId" clId="{0E8D5779-084C-4B04-8FEF-D4B0BC22A7BC}" dt="2019-06-13T12:30:20.674" v="2976" actId="26606"/>
          <ac:spMkLst>
            <pc:docMk/>
            <pc:sldMk cId="2536588803" sldId="294"/>
            <ac:spMk id="4" creationId="{F9000158-F464-4A47-BDD6-DFE648EAE90A}"/>
          </ac:spMkLst>
        </pc:spChg>
        <pc:spChg chg="add mod">
          <ac:chgData name="Alistair McNaught" userId="15febc5c5039f6a3" providerId="LiveId" clId="{0E8D5779-084C-4B04-8FEF-D4B0BC22A7BC}" dt="2019-06-13T12:30:46.235" v="2985" actId="403"/>
          <ac:spMkLst>
            <pc:docMk/>
            <pc:sldMk cId="2536588803" sldId="294"/>
            <ac:spMk id="5" creationId="{9B206C42-1F46-4710-BEB0-2A87727C1161}"/>
          </ac:spMkLst>
        </pc:spChg>
        <pc:spChg chg="add">
          <ac:chgData name="Alistair McNaught" userId="15febc5c5039f6a3" providerId="LiveId" clId="{0E8D5779-084C-4B04-8FEF-D4B0BC22A7BC}" dt="2019-06-13T12:30:20.674" v="2976" actId="26606"/>
          <ac:spMkLst>
            <pc:docMk/>
            <pc:sldMk cId="2536588803" sldId="294"/>
            <ac:spMk id="10" creationId="{23962611-DFD5-4092-AAFD-559E3DFCE2C9}"/>
          </ac:spMkLst>
        </pc:spChg>
        <pc:picChg chg="add">
          <ac:chgData name="Alistair McNaught" userId="15febc5c5039f6a3" providerId="LiveId" clId="{0E8D5779-084C-4B04-8FEF-D4B0BC22A7BC}" dt="2019-06-13T12:30:20.674" v="2976" actId="26606"/>
          <ac:picMkLst>
            <pc:docMk/>
            <pc:sldMk cId="2536588803" sldId="294"/>
            <ac:picMk id="12" creationId="{2270F1FA-0425-408F-9861-80BF5AFB276D}"/>
          </ac:picMkLst>
        </pc:picChg>
      </pc:sldChg>
    </pc:docChg>
  </pc:docChgLst>
  <pc:docChgLst>
    <pc:chgData name="Alistair McNaught" userId="15febc5c5039f6a3" providerId="LiveId" clId="{9D4E5EAC-19D0-4460-A5FC-4E454A4C7366}"/>
    <pc:docChg chg="undo custSel mod addSld delSld modSld sldOrd modMainMaster">
      <pc:chgData name="Alistair McNaught" userId="15febc5c5039f6a3" providerId="LiveId" clId="{9D4E5EAC-19D0-4460-A5FC-4E454A4C7366}" dt="2019-06-04T18:54:57.322" v="7495" actId="6549"/>
      <pc:docMkLst>
        <pc:docMk/>
      </pc:docMkLst>
      <pc:sldChg chg="addSp delSp modSp mod setBg">
        <pc:chgData name="Alistair McNaught" userId="15febc5c5039f6a3" providerId="LiveId" clId="{9D4E5EAC-19D0-4460-A5FC-4E454A4C7366}" dt="2019-06-04T16:54:20.827" v="6262"/>
        <pc:sldMkLst>
          <pc:docMk/>
          <pc:sldMk cId="33275756" sldId="256"/>
        </pc:sldMkLst>
        <pc:spChg chg="mod">
          <ac:chgData name="Alistair McNaught" userId="15febc5c5039f6a3" providerId="LiveId" clId="{9D4E5EAC-19D0-4460-A5FC-4E454A4C7366}" dt="2019-06-04T16:51:39.131" v="5923" actId="26606"/>
          <ac:spMkLst>
            <pc:docMk/>
            <pc:sldMk cId="33275756" sldId="256"/>
            <ac:spMk id="2" creationId="{A777A6B1-044C-4A00-A2B1-DFC17F8BB582}"/>
          </ac:spMkLst>
        </pc:spChg>
        <pc:spChg chg="mod">
          <ac:chgData name="Alistair McNaught" userId="15febc5c5039f6a3" providerId="LiveId" clId="{9D4E5EAC-19D0-4460-A5FC-4E454A4C7366}" dt="2019-06-04T16:52:00.683" v="5930" actId="403"/>
          <ac:spMkLst>
            <pc:docMk/>
            <pc:sldMk cId="33275756" sldId="256"/>
            <ac:spMk id="3" creationId="{62B94B8E-F5D8-4A93-85C5-B0B63F15C3BB}"/>
          </ac:spMkLst>
        </pc:spChg>
        <pc:spChg chg="mod">
          <ac:chgData name="Alistair McNaught" userId="15febc5c5039f6a3" providerId="LiveId" clId="{9D4E5EAC-19D0-4460-A5FC-4E454A4C7366}" dt="2019-06-04T16:52:24.203" v="5964" actId="20577"/>
          <ac:spMkLst>
            <pc:docMk/>
            <pc:sldMk cId="33275756" sldId="256"/>
            <ac:spMk id="4" creationId="{8F5A885A-26C5-4421-A310-F2326F20F365}"/>
          </ac:spMkLst>
        </pc:spChg>
        <pc:spChg chg="add del">
          <ac:chgData name="Alistair McNaught" userId="15febc5c5039f6a3" providerId="LiveId" clId="{9D4E5EAC-19D0-4460-A5FC-4E454A4C7366}" dt="2019-06-04T16:51:39.131" v="5923" actId="26606"/>
          <ac:spMkLst>
            <pc:docMk/>
            <pc:sldMk cId="33275756" sldId="256"/>
            <ac:spMk id="11" creationId="{559AE206-7EBA-4D33-8BC9-9D8158553F0E}"/>
          </ac:spMkLst>
        </pc:spChg>
        <pc:spChg chg="add del">
          <ac:chgData name="Alistair McNaught" userId="15febc5c5039f6a3" providerId="LiveId" clId="{9D4E5EAC-19D0-4460-A5FC-4E454A4C7366}" dt="2019-06-04T16:51:39.131" v="5923" actId="26606"/>
          <ac:spMkLst>
            <pc:docMk/>
            <pc:sldMk cId="33275756" sldId="256"/>
            <ac:spMk id="13" creationId="{6437D937-A7F1-4011-92B4-328E5BE1B166}"/>
          </ac:spMkLst>
        </pc:spChg>
        <pc:spChg chg="add del">
          <ac:chgData name="Alistair McNaught" userId="15febc5c5039f6a3" providerId="LiveId" clId="{9D4E5EAC-19D0-4460-A5FC-4E454A4C7366}" dt="2019-06-04T16:51:39.131" v="5923" actId="26606"/>
          <ac:spMkLst>
            <pc:docMk/>
            <pc:sldMk cId="33275756" sldId="256"/>
            <ac:spMk id="15" creationId="{B672F332-AF08-46C6-94F0-77684310D7B7}"/>
          </ac:spMkLst>
        </pc:spChg>
        <pc:spChg chg="add del">
          <ac:chgData name="Alistair McNaught" userId="15febc5c5039f6a3" providerId="LiveId" clId="{9D4E5EAC-19D0-4460-A5FC-4E454A4C7366}" dt="2019-06-04T16:51:39.131" v="5923" actId="26606"/>
          <ac:spMkLst>
            <pc:docMk/>
            <pc:sldMk cId="33275756" sldId="256"/>
            <ac:spMk id="17" creationId="{34244EF8-D73A-40E1-BE73-D46E6B4B04ED}"/>
          </ac:spMkLst>
        </pc:spChg>
        <pc:spChg chg="add del">
          <ac:chgData name="Alistair McNaught" userId="15febc5c5039f6a3" providerId="LiveId" clId="{9D4E5EAC-19D0-4460-A5FC-4E454A4C7366}" dt="2019-06-04T16:51:39.131" v="5923" actId="26606"/>
          <ac:spMkLst>
            <pc:docMk/>
            <pc:sldMk cId="33275756" sldId="256"/>
            <ac:spMk id="19" creationId="{AB84D7E8-4ECB-42D7-ADBF-01689B0F24AE}"/>
          </ac:spMkLst>
        </pc:spChg>
        <pc:spChg chg="add del">
          <ac:chgData name="Alistair McNaught" userId="15febc5c5039f6a3" providerId="LiveId" clId="{9D4E5EAC-19D0-4460-A5FC-4E454A4C7366}" dt="2019-06-04T16:51:39.119" v="5922" actId="26606"/>
          <ac:spMkLst>
            <pc:docMk/>
            <pc:sldMk cId="33275756" sldId="256"/>
            <ac:spMk id="26" creationId="{6F9EB9F2-07E2-4D64-BBD8-BB5B217F1218}"/>
          </ac:spMkLst>
        </pc:spChg>
        <pc:picChg chg="add del mod">
          <ac:chgData name="Alistair McNaught" userId="15febc5c5039f6a3" providerId="LiveId" clId="{9D4E5EAC-19D0-4460-A5FC-4E454A4C7366}" dt="2019-06-04T16:49:09.037" v="5905"/>
          <ac:picMkLst>
            <pc:docMk/>
            <pc:sldMk cId="33275756" sldId="256"/>
            <ac:picMk id="5" creationId="{333664A5-C109-49DF-89CC-E337C85BD923}"/>
          </ac:picMkLst>
        </pc:picChg>
        <pc:picChg chg="add mod">
          <ac:chgData name="Alistair McNaught" userId="15febc5c5039f6a3" providerId="LiveId" clId="{9D4E5EAC-19D0-4460-A5FC-4E454A4C7366}" dt="2019-06-04T16:51:24.350" v="5920" actId="1076"/>
          <ac:picMkLst>
            <pc:docMk/>
            <pc:sldMk cId="33275756" sldId="256"/>
            <ac:picMk id="6" creationId="{E76FA009-E208-42FC-B9E4-9AD59E8C7553}"/>
          </ac:picMkLst>
        </pc:picChg>
        <pc:cxnChg chg="add del">
          <ac:chgData name="Alistair McNaught" userId="15febc5c5039f6a3" providerId="LiveId" clId="{9D4E5EAC-19D0-4460-A5FC-4E454A4C7366}" dt="2019-06-04T16:51:39.131" v="5923" actId="26606"/>
          <ac:cxnSpMkLst>
            <pc:docMk/>
            <pc:sldMk cId="33275756" sldId="256"/>
            <ac:cxnSpMk id="21" creationId="{9E8E38ED-369A-44C2-B635-0BED0E48A6E8}"/>
          </ac:cxnSpMkLst>
        </pc:cxnChg>
        <pc:cxnChg chg="add del">
          <ac:chgData name="Alistair McNaught" userId="15febc5c5039f6a3" providerId="LiveId" clId="{9D4E5EAC-19D0-4460-A5FC-4E454A4C7366}" dt="2019-06-04T16:51:39.119" v="5922" actId="26606"/>
          <ac:cxnSpMkLst>
            <pc:docMk/>
            <pc:sldMk cId="33275756" sldId="256"/>
            <ac:cxnSpMk id="28" creationId="{F0C57C7C-DFE9-4A1E-B7A9-DF40E63366BB}"/>
          </ac:cxnSpMkLst>
        </pc:cxnChg>
      </pc:sldChg>
      <pc:sldMasterChg chg="addSp modSp setBg modSldLayout">
        <pc:chgData name="Alistair McNaught" userId="15febc5c5039f6a3" providerId="LiveId" clId="{9D4E5EAC-19D0-4460-A5FC-4E454A4C7366}" dt="2019-06-04T16:54:20.827" v="6262"/>
        <pc:sldMasterMkLst>
          <pc:docMk/>
          <pc:sldMasterMk cId="87088073" sldId="2147483648"/>
        </pc:sldMasterMkLst>
        <pc:picChg chg="add mod">
          <ac:chgData name="Alistair McNaught" userId="15febc5c5039f6a3" providerId="LiveId" clId="{9D4E5EAC-19D0-4460-A5FC-4E454A4C7366}" dt="2019-06-04T10:01:09.981" v="1088" actId="14100"/>
          <ac:picMkLst>
            <pc:docMk/>
            <pc:sldMasterMk cId="87088073" sldId="2147483648"/>
            <ac:picMk id="7" creationId="{0F3E6E83-0D89-48A6-8E52-97150863A61F}"/>
          </ac:picMkLst>
        </pc:picChg>
        <pc:sldLayoutChg chg="setBg">
          <pc:chgData name="Alistair McNaught" userId="15febc5c5039f6a3" providerId="LiveId" clId="{9D4E5EAC-19D0-4460-A5FC-4E454A4C7366}" dt="2019-06-04T16:54:20.827" v="6262"/>
          <pc:sldLayoutMkLst>
            <pc:docMk/>
            <pc:sldMasterMk cId="87088073" sldId="2147483648"/>
            <pc:sldLayoutMk cId="2545744488" sldId="2147483649"/>
          </pc:sldLayoutMkLst>
        </pc:sldLayoutChg>
        <pc:sldLayoutChg chg="setBg">
          <pc:chgData name="Alistair McNaught" userId="15febc5c5039f6a3" providerId="LiveId" clId="{9D4E5EAC-19D0-4460-A5FC-4E454A4C7366}" dt="2019-06-04T16:54:20.827" v="6262"/>
          <pc:sldLayoutMkLst>
            <pc:docMk/>
            <pc:sldMasterMk cId="87088073" sldId="2147483648"/>
            <pc:sldLayoutMk cId="355412576" sldId="2147483650"/>
          </pc:sldLayoutMkLst>
        </pc:sldLayoutChg>
        <pc:sldLayoutChg chg="setBg">
          <pc:chgData name="Alistair McNaught" userId="15febc5c5039f6a3" providerId="LiveId" clId="{9D4E5EAC-19D0-4460-A5FC-4E454A4C7366}" dt="2019-06-04T16:54:20.827" v="6262"/>
          <pc:sldLayoutMkLst>
            <pc:docMk/>
            <pc:sldMasterMk cId="87088073" sldId="2147483648"/>
            <pc:sldLayoutMk cId="3982810263" sldId="2147483651"/>
          </pc:sldLayoutMkLst>
        </pc:sldLayoutChg>
        <pc:sldLayoutChg chg="setBg">
          <pc:chgData name="Alistair McNaught" userId="15febc5c5039f6a3" providerId="LiveId" clId="{9D4E5EAC-19D0-4460-A5FC-4E454A4C7366}" dt="2019-06-04T16:54:20.827" v="6262"/>
          <pc:sldLayoutMkLst>
            <pc:docMk/>
            <pc:sldMasterMk cId="87088073" sldId="2147483648"/>
            <pc:sldLayoutMk cId="216394272" sldId="2147483652"/>
          </pc:sldLayoutMkLst>
        </pc:sldLayoutChg>
        <pc:sldLayoutChg chg="setBg">
          <pc:chgData name="Alistair McNaught" userId="15febc5c5039f6a3" providerId="LiveId" clId="{9D4E5EAC-19D0-4460-A5FC-4E454A4C7366}" dt="2019-06-04T16:54:20.827" v="6262"/>
          <pc:sldLayoutMkLst>
            <pc:docMk/>
            <pc:sldMasterMk cId="87088073" sldId="2147483648"/>
            <pc:sldLayoutMk cId="3985372670" sldId="2147483653"/>
          </pc:sldLayoutMkLst>
        </pc:sldLayoutChg>
        <pc:sldLayoutChg chg="setBg">
          <pc:chgData name="Alistair McNaught" userId="15febc5c5039f6a3" providerId="LiveId" clId="{9D4E5EAC-19D0-4460-A5FC-4E454A4C7366}" dt="2019-06-04T16:54:20.827" v="6262"/>
          <pc:sldLayoutMkLst>
            <pc:docMk/>
            <pc:sldMasterMk cId="87088073" sldId="2147483648"/>
            <pc:sldLayoutMk cId="3134377804" sldId="2147483654"/>
          </pc:sldLayoutMkLst>
        </pc:sldLayoutChg>
        <pc:sldLayoutChg chg="setBg">
          <pc:chgData name="Alistair McNaught" userId="15febc5c5039f6a3" providerId="LiveId" clId="{9D4E5EAC-19D0-4460-A5FC-4E454A4C7366}" dt="2019-06-04T16:54:20.827" v="6262"/>
          <pc:sldLayoutMkLst>
            <pc:docMk/>
            <pc:sldMasterMk cId="87088073" sldId="2147483648"/>
            <pc:sldLayoutMk cId="1646971221" sldId="2147483655"/>
          </pc:sldLayoutMkLst>
        </pc:sldLayoutChg>
        <pc:sldLayoutChg chg="setBg">
          <pc:chgData name="Alistair McNaught" userId="15febc5c5039f6a3" providerId="LiveId" clId="{9D4E5EAC-19D0-4460-A5FC-4E454A4C7366}" dt="2019-06-04T16:54:20.827" v="6262"/>
          <pc:sldLayoutMkLst>
            <pc:docMk/>
            <pc:sldMasterMk cId="87088073" sldId="2147483648"/>
            <pc:sldLayoutMk cId="1681890576" sldId="2147483656"/>
          </pc:sldLayoutMkLst>
        </pc:sldLayoutChg>
        <pc:sldLayoutChg chg="setBg">
          <pc:chgData name="Alistair McNaught" userId="15febc5c5039f6a3" providerId="LiveId" clId="{9D4E5EAC-19D0-4460-A5FC-4E454A4C7366}" dt="2019-06-04T16:54:20.827" v="6262"/>
          <pc:sldLayoutMkLst>
            <pc:docMk/>
            <pc:sldMasterMk cId="87088073" sldId="2147483648"/>
            <pc:sldLayoutMk cId="2209136275" sldId="2147483657"/>
          </pc:sldLayoutMkLst>
        </pc:sldLayoutChg>
        <pc:sldLayoutChg chg="setBg">
          <pc:chgData name="Alistair McNaught" userId="15febc5c5039f6a3" providerId="LiveId" clId="{9D4E5EAC-19D0-4460-A5FC-4E454A4C7366}" dt="2019-06-04T16:54:20.827" v="6262"/>
          <pc:sldLayoutMkLst>
            <pc:docMk/>
            <pc:sldMasterMk cId="87088073" sldId="2147483648"/>
            <pc:sldLayoutMk cId="3789790003" sldId="2147483658"/>
          </pc:sldLayoutMkLst>
        </pc:sldLayoutChg>
        <pc:sldLayoutChg chg="setBg">
          <pc:chgData name="Alistair McNaught" userId="15febc5c5039f6a3" providerId="LiveId" clId="{9D4E5EAC-19D0-4460-A5FC-4E454A4C7366}" dt="2019-06-04T16:54:20.827" v="6262"/>
          <pc:sldLayoutMkLst>
            <pc:docMk/>
            <pc:sldMasterMk cId="87088073" sldId="2147483648"/>
            <pc:sldLayoutMk cId="3425896708" sldId="2147483659"/>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3AD5C-0256-4608-9594-2A1A3EDA5BD5}"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CF493B-5598-46EB-8EE3-3BBDB7D635F8}">
      <dgm:prSet/>
      <dgm:spPr/>
      <dgm:t>
        <a:bodyPr/>
        <a:lstStyle/>
        <a:p>
          <a:pPr>
            <a:defRPr cap="all"/>
          </a:pPr>
          <a:r>
            <a:rPr lang="en-GB"/>
            <a:t>Here’s what you CAN DO that can make your experience better.</a:t>
          </a:r>
          <a:endParaRPr lang="en-US"/>
        </a:p>
      </dgm:t>
    </dgm:pt>
    <dgm:pt modelId="{A5CAC44C-F9A9-497C-A868-6E61BCEE050D}" type="parTrans" cxnId="{780780ED-821A-438F-86AB-DC3A764B8169}">
      <dgm:prSet/>
      <dgm:spPr/>
      <dgm:t>
        <a:bodyPr/>
        <a:lstStyle/>
        <a:p>
          <a:endParaRPr lang="en-US"/>
        </a:p>
      </dgm:t>
    </dgm:pt>
    <dgm:pt modelId="{7A47AB23-47A2-4F82-8F67-6DEC0D152449}" type="sibTrans" cxnId="{780780ED-821A-438F-86AB-DC3A764B8169}">
      <dgm:prSet/>
      <dgm:spPr/>
      <dgm:t>
        <a:bodyPr/>
        <a:lstStyle/>
        <a:p>
          <a:endParaRPr lang="en-US"/>
        </a:p>
      </dgm:t>
    </dgm:pt>
    <dgm:pt modelId="{556A2129-D846-4534-9514-58C190D1B3CF}">
      <dgm:prSet/>
      <dgm:spPr/>
      <dgm:t>
        <a:bodyPr/>
        <a:lstStyle/>
        <a:p>
          <a:pPr>
            <a:defRPr cap="all"/>
          </a:pPr>
          <a:r>
            <a:rPr lang="en-GB"/>
            <a:t>Here’s what you CAN’T DO (sorry!) so don’t waste time trying.</a:t>
          </a:r>
          <a:endParaRPr lang="en-US"/>
        </a:p>
      </dgm:t>
    </dgm:pt>
    <dgm:pt modelId="{0F98EB6B-D7B9-4713-A78C-5D5567E26225}" type="parTrans" cxnId="{458D21F7-B1F3-4AAE-BC24-1554706F1E21}">
      <dgm:prSet/>
      <dgm:spPr/>
      <dgm:t>
        <a:bodyPr/>
        <a:lstStyle/>
        <a:p>
          <a:endParaRPr lang="en-US"/>
        </a:p>
      </dgm:t>
    </dgm:pt>
    <dgm:pt modelId="{3091B277-8494-4598-A08E-7FF25EEBAB25}" type="sibTrans" cxnId="{458D21F7-B1F3-4AAE-BC24-1554706F1E21}">
      <dgm:prSet/>
      <dgm:spPr/>
      <dgm:t>
        <a:bodyPr/>
        <a:lstStyle/>
        <a:p>
          <a:endParaRPr lang="en-US"/>
        </a:p>
      </dgm:t>
    </dgm:pt>
    <dgm:pt modelId="{AD49C063-6663-45E6-BB19-D06BAA5877F2}">
      <dgm:prSet/>
      <dgm:spPr/>
      <dgm:t>
        <a:bodyPr/>
        <a:lstStyle/>
        <a:p>
          <a:pPr>
            <a:defRPr cap="all"/>
          </a:pPr>
          <a:r>
            <a:rPr lang="en-GB"/>
            <a:t>Here’s some options if you need the information a different way.</a:t>
          </a:r>
          <a:endParaRPr lang="en-US"/>
        </a:p>
      </dgm:t>
    </dgm:pt>
    <dgm:pt modelId="{6B30D765-813A-403B-9318-EF1FFB7780BF}" type="parTrans" cxnId="{EFB98074-AFB6-45C4-BB58-8ADA317B01C7}">
      <dgm:prSet/>
      <dgm:spPr/>
      <dgm:t>
        <a:bodyPr/>
        <a:lstStyle/>
        <a:p>
          <a:endParaRPr lang="en-US"/>
        </a:p>
      </dgm:t>
    </dgm:pt>
    <dgm:pt modelId="{2186298B-5CEE-4C14-A8F1-F924C5096241}" type="sibTrans" cxnId="{EFB98074-AFB6-45C4-BB58-8ADA317B01C7}">
      <dgm:prSet/>
      <dgm:spPr/>
      <dgm:t>
        <a:bodyPr/>
        <a:lstStyle/>
        <a:p>
          <a:endParaRPr lang="en-US"/>
        </a:p>
      </dgm:t>
    </dgm:pt>
    <dgm:pt modelId="{8CE9C360-8CDF-4AC1-A9CA-843240FD6670}">
      <dgm:prSet/>
      <dgm:spPr/>
      <dgm:t>
        <a:bodyPr/>
        <a:lstStyle/>
        <a:p>
          <a:pPr>
            <a:defRPr cap="all"/>
          </a:pPr>
          <a:r>
            <a:rPr lang="en-GB"/>
            <a:t>In case we missed anything, here’s how to report a problem.</a:t>
          </a:r>
          <a:endParaRPr lang="en-US"/>
        </a:p>
      </dgm:t>
    </dgm:pt>
    <dgm:pt modelId="{D49F59C7-FC60-48DE-BB5F-FADF2F7C60F3}" type="parTrans" cxnId="{A3A455A4-A425-4D35-B487-224C4DF97CF3}">
      <dgm:prSet/>
      <dgm:spPr/>
      <dgm:t>
        <a:bodyPr/>
        <a:lstStyle/>
        <a:p>
          <a:endParaRPr lang="en-US"/>
        </a:p>
      </dgm:t>
    </dgm:pt>
    <dgm:pt modelId="{1BC39D97-3689-4392-8030-4FFF5B2CAB58}" type="sibTrans" cxnId="{A3A455A4-A425-4D35-B487-224C4DF97CF3}">
      <dgm:prSet/>
      <dgm:spPr/>
      <dgm:t>
        <a:bodyPr/>
        <a:lstStyle/>
        <a:p>
          <a:endParaRPr lang="en-US"/>
        </a:p>
      </dgm:t>
    </dgm:pt>
    <dgm:pt modelId="{243BDE00-4E0F-4A34-AD66-3C7A9B8B3F63}">
      <dgm:prSet/>
      <dgm:spPr/>
      <dgm:t>
        <a:bodyPr/>
        <a:lstStyle/>
        <a:p>
          <a:pPr>
            <a:defRPr cap="all"/>
          </a:pPr>
          <a:r>
            <a:rPr lang="en-GB"/>
            <a:t>Here’s where we are in the grand scheme of accessibility</a:t>
          </a:r>
          <a:endParaRPr lang="en-US"/>
        </a:p>
      </dgm:t>
    </dgm:pt>
    <dgm:pt modelId="{DB26B2F7-2475-4945-B683-A8FB2B8C2CE4}" type="parTrans" cxnId="{7B3FAF87-48FB-48BB-88B1-FF9F4744B3F8}">
      <dgm:prSet/>
      <dgm:spPr/>
      <dgm:t>
        <a:bodyPr/>
        <a:lstStyle/>
        <a:p>
          <a:endParaRPr lang="en-US"/>
        </a:p>
      </dgm:t>
    </dgm:pt>
    <dgm:pt modelId="{73A7FCED-67B8-4D4E-8CBA-358C8DB1D163}" type="sibTrans" cxnId="{7B3FAF87-48FB-48BB-88B1-FF9F4744B3F8}">
      <dgm:prSet/>
      <dgm:spPr/>
      <dgm:t>
        <a:bodyPr/>
        <a:lstStyle/>
        <a:p>
          <a:endParaRPr lang="en-US"/>
        </a:p>
      </dgm:t>
    </dgm:pt>
    <dgm:pt modelId="{70A02ACF-AFA1-4095-B2DE-517A3D9C0092}">
      <dgm:prSet/>
      <dgm:spPr/>
      <dgm:t>
        <a:bodyPr/>
        <a:lstStyle/>
        <a:p>
          <a:pPr>
            <a:defRPr cap="all"/>
          </a:pPr>
          <a:r>
            <a:rPr lang="en-GB"/>
            <a:t>Here’s our plan for improvement.</a:t>
          </a:r>
          <a:endParaRPr lang="en-US"/>
        </a:p>
      </dgm:t>
    </dgm:pt>
    <dgm:pt modelId="{55EBF551-6602-43AF-A29A-9B769D298323}" type="parTrans" cxnId="{B3117D1A-1B2A-4BBC-B3A1-35B050F6FAC3}">
      <dgm:prSet/>
      <dgm:spPr/>
      <dgm:t>
        <a:bodyPr/>
        <a:lstStyle/>
        <a:p>
          <a:endParaRPr lang="en-US"/>
        </a:p>
      </dgm:t>
    </dgm:pt>
    <dgm:pt modelId="{F79E76F9-CFB4-4342-A835-FFA126F617F8}" type="sibTrans" cxnId="{B3117D1A-1B2A-4BBC-B3A1-35B050F6FAC3}">
      <dgm:prSet/>
      <dgm:spPr/>
      <dgm:t>
        <a:bodyPr/>
        <a:lstStyle/>
        <a:p>
          <a:endParaRPr lang="en-US"/>
        </a:p>
      </dgm:t>
    </dgm:pt>
    <dgm:pt modelId="{AFF53F5F-20ED-426B-82AA-7BE65E7699FB}">
      <dgm:prSet/>
      <dgm:spPr/>
      <dgm:t>
        <a:bodyPr/>
        <a:lstStyle/>
        <a:p>
          <a:pPr>
            <a:defRPr cap="all"/>
          </a:pPr>
          <a:r>
            <a:rPr lang="en-GB"/>
            <a:t>Here’s how and when we tested the website.</a:t>
          </a:r>
          <a:endParaRPr lang="en-US"/>
        </a:p>
      </dgm:t>
    </dgm:pt>
    <dgm:pt modelId="{1D06A523-6387-4312-B642-B5688D3F3303}" type="parTrans" cxnId="{15F2E505-6AE8-49F3-936C-AD8E23C26BA6}">
      <dgm:prSet/>
      <dgm:spPr/>
      <dgm:t>
        <a:bodyPr/>
        <a:lstStyle/>
        <a:p>
          <a:endParaRPr lang="en-US"/>
        </a:p>
      </dgm:t>
    </dgm:pt>
    <dgm:pt modelId="{28973E95-4935-4485-AB55-67BBBE65B869}" type="sibTrans" cxnId="{15F2E505-6AE8-49F3-936C-AD8E23C26BA6}">
      <dgm:prSet/>
      <dgm:spPr/>
      <dgm:t>
        <a:bodyPr/>
        <a:lstStyle/>
        <a:p>
          <a:endParaRPr lang="en-US"/>
        </a:p>
      </dgm:t>
    </dgm:pt>
    <dgm:pt modelId="{DB7FE2B0-22FF-4A05-ACF0-ECC2BAE8D874}" type="pres">
      <dgm:prSet presAssocID="{7D13AD5C-0256-4608-9594-2A1A3EDA5BD5}" presName="root" presStyleCnt="0">
        <dgm:presLayoutVars>
          <dgm:dir/>
          <dgm:resizeHandles val="exact"/>
        </dgm:presLayoutVars>
      </dgm:prSet>
      <dgm:spPr/>
    </dgm:pt>
    <dgm:pt modelId="{B0611FFF-6E23-4C56-B6BB-2D9108FCECED}" type="pres">
      <dgm:prSet presAssocID="{D5CF493B-5598-46EB-8EE3-3BBDB7D635F8}" presName="compNode" presStyleCnt="0"/>
      <dgm:spPr/>
    </dgm:pt>
    <dgm:pt modelId="{61FB8119-D571-47C6-ADDE-87B90E79DA69}" type="pres">
      <dgm:prSet presAssocID="{D5CF493B-5598-46EB-8EE3-3BBDB7D635F8}" presName="iconBgRect" presStyleLbl="bgShp" presStyleIdx="0" presStyleCnt="7"/>
      <dgm:spPr/>
    </dgm:pt>
    <dgm:pt modelId="{46AC9559-16DD-4B95-8ADF-D948ECF95714}" type="pres">
      <dgm:prSet presAssocID="{D5CF493B-5598-46EB-8EE3-3BBDB7D635F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2"/>
        </a:ext>
      </dgm:extLst>
    </dgm:pt>
    <dgm:pt modelId="{BDC87F50-1F84-40FB-821A-BE540133154D}" type="pres">
      <dgm:prSet presAssocID="{D5CF493B-5598-46EB-8EE3-3BBDB7D635F8}" presName="spaceRect" presStyleCnt="0"/>
      <dgm:spPr/>
    </dgm:pt>
    <dgm:pt modelId="{C199E025-44F4-47FA-995A-E09863E7BE0B}" type="pres">
      <dgm:prSet presAssocID="{D5CF493B-5598-46EB-8EE3-3BBDB7D635F8}" presName="textRect" presStyleLbl="revTx" presStyleIdx="0" presStyleCnt="7">
        <dgm:presLayoutVars>
          <dgm:chMax val="1"/>
          <dgm:chPref val="1"/>
        </dgm:presLayoutVars>
      </dgm:prSet>
      <dgm:spPr/>
    </dgm:pt>
    <dgm:pt modelId="{32B54524-DDEC-4AE5-BBC4-DBA2CC2DEF62}" type="pres">
      <dgm:prSet presAssocID="{7A47AB23-47A2-4F82-8F67-6DEC0D152449}" presName="sibTrans" presStyleCnt="0"/>
      <dgm:spPr/>
    </dgm:pt>
    <dgm:pt modelId="{810EE433-18EB-4D44-AB13-C4F735F674AA}" type="pres">
      <dgm:prSet presAssocID="{556A2129-D846-4534-9514-58C190D1B3CF}" presName="compNode" presStyleCnt="0"/>
      <dgm:spPr/>
    </dgm:pt>
    <dgm:pt modelId="{F8BF757F-2EA5-490E-BD52-707F9C55684F}" type="pres">
      <dgm:prSet presAssocID="{556A2129-D846-4534-9514-58C190D1B3CF}" presName="iconBgRect" presStyleLbl="bgShp" presStyleIdx="1" presStyleCnt="7"/>
      <dgm:spPr/>
    </dgm:pt>
    <dgm:pt modelId="{98151BFE-F4BB-474A-9284-717698A9C066}" type="pres">
      <dgm:prSet presAssocID="{556A2129-D846-4534-9514-58C190D1B3C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rror"/>
        </a:ext>
      </dgm:extLst>
    </dgm:pt>
    <dgm:pt modelId="{C75AC364-B596-4050-ABE9-17A6F38D8251}" type="pres">
      <dgm:prSet presAssocID="{556A2129-D846-4534-9514-58C190D1B3CF}" presName="spaceRect" presStyleCnt="0"/>
      <dgm:spPr/>
    </dgm:pt>
    <dgm:pt modelId="{9920AFD8-26B3-4334-BE56-AFA2E613ECA8}" type="pres">
      <dgm:prSet presAssocID="{556A2129-D846-4534-9514-58C190D1B3CF}" presName="textRect" presStyleLbl="revTx" presStyleIdx="1" presStyleCnt="7">
        <dgm:presLayoutVars>
          <dgm:chMax val="1"/>
          <dgm:chPref val="1"/>
        </dgm:presLayoutVars>
      </dgm:prSet>
      <dgm:spPr/>
    </dgm:pt>
    <dgm:pt modelId="{2FD5FA2D-C9E9-46D5-8033-C0A4D39C2633}" type="pres">
      <dgm:prSet presAssocID="{3091B277-8494-4598-A08E-7FF25EEBAB25}" presName="sibTrans" presStyleCnt="0"/>
      <dgm:spPr/>
    </dgm:pt>
    <dgm:pt modelId="{F9787E79-166B-4AD5-8D80-36D4BB616D9E}" type="pres">
      <dgm:prSet presAssocID="{AD49C063-6663-45E6-BB19-D06BAA5877F2}" presName="compNode" presStyleCnt="0"/>
      <dgm:spPr/>
    </dgm:pt>
    <dgm:pt modelId="{DAACC2FB-D1A2-4564-8750-6CFD463426FF}" type="pres">
      <dgm:prSet presAssocID="{AD49C063-6663-45E6-BB19-D06BAA5877F2}" presName="iconBgRect" presStyleLbl="bgShp" presStyleIdx="2" presStyleCnt="7"/>
      <dgm:spPr/>
    </dgm:pt>
    <dgm:pt modelId="{EE9BBAE1-2375-4EC7-95DF-AE07C34D9108}" type="pres">
      <dgm:prSet presAssocID="{AD49C063-6663-45E6-BB19-D06BAA5877F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freshThin"/>
        </a:ext>
      </dgm:extLst>
    </dgm:pt>
    <dgm:pt modelId="{DA5034F5-D03B-45B3-9C46-EC3F43D26809}" type="pres">
      <dgm:prSet presAssocID="{AD49C063-6663-45E6-BB19-D06BAA5877F2}" presName="spaceRect" presStyleCnt="0"/>
      <dgm:spPr/>
    </dgm:pt>
    <dgm:pt modelId="{5A660543-F0DD-4E92-A657-ED83E69D3CC8}" type="pres">
      <dgm:prSet presAssocID="{AD49C063-6663-45E6-BB19-D06BAA5877F2}" presName="textRect" presStyleLbl="revTx" presStyleIdx="2" presStyleCnt="7">
        <dgm:presLayoutVars>
          <dgm:chMax val="1"/>
          <dgm:chPref val="1"/>
        </dgm:presLayoutVars>
      </dgm:prSet>
      <dgm:spPr/>
    </dgm:pt>
    <dgm:pt modelId="{0B5F7E33-05B4-4107-9D41-95E5D3C5F605}" type="pres">
      <dgm:prSet presAssocID="{2186298B-5CEE-4C14-A8F1-F924C5096241}" presName="sibTrans" presStyleCnt="0"/>
      <dgm:spPr/>
    </dgm:pt>
    <dgm:pt modelId="{0F14F8EF-1129-437C-A30D-D18833DF9219}" type="pres">
      <dgm:prSet presAssocID="{8CE9C360-8CDF-4AC1-A9CA-843240FD6670}" presName="compNode" presStyleCnt="0"/>
      <dgm:spPr/>
    </dgm:pt>
    <dgm:pt modelId="{02B9F9CD-F4D3-43D8-89BD-4A8423FF1344}" type="pres">
      <dgm:prSet presAssocID="{8CE9C360-8CDF-4AC1-A9CA-843240FD6670}" presName="iconBgRect" presStyleLbl="bgShp" presStyleIdx="3" presStyleCnt="7"/>
      <dgm:spPr/>
    </dgm:pt>
    <dgm:pt modelId="{F26BCA82-0E05-4B76-BEEC-A36602B185AF}" type="pres">
      <dgm:prSet presAssocID="{8CE9C360-8CDF-4AC1-A9CA-843240FD667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er"/>
        </a:ext>
      </dgm:extLst>
    </dgm:pt>
    <dgm:pt modelId="{F7F90615-4FBE-4436-91CF-964C19FB5326}" type="pres">
      <dgm:prSet presAssocID="{8CE9C360-8CDF-4AC1-A9CA-843240FD6670}" presName="spaceRect" presStyleCnt="0"/>
      <dgm:spPr/>
    </dgm:pt>
    <dgm:pt modelId="{FBBCA724-9024-4D86-AE3E-BE6EE6AE7C4E}" type="pres">
      <dgm:prSet presAssocID="{8CE9C360-8CDF-4AC1-A9CA-843240FD6670}" presName="textRect" presStyleLbl="revTx" presStyleIdx="3" presStyleCnt="7">
        <dgm:presLayoutVars>
          <dgm:chMax val="1"/>
          <dgm:chPref val="1"/>
        </dgm:presLayoutVars>
      </dgm:prSet>
      <dgm:spPr/>
    </dgm:pt>
    <dgm:pt modelId="{5EB70F4C-3A2B-4D13-866D-389A247BE189}" type="pres">
      <dgm:prSet presAssocID="{1BC39D97-3689-4392-8030-4FFF5B2CAB58}" presName="sibTrans" presStyleCnt="0"/>
      <dgm:spPr/>
    </dgm:pt>
    <dgm:pt modelId="{0AEF7C9C-183A-4AA1-9AA4-E20D7277D938}" type="pres">
      <dgm:prSet presAssocID="{243BDE00-4E0F-4A34-AD66-3C7A9B8B3F63}" presName="compNode" presStyleCnt="0"/>
      <dgm:spPr/>
    </dgm:pt>
    <dgm:pt modelId="{5E42A82B-06F1-44F6-881C-330A3FD71CEA}" type="pres">
      <dgm:prSet presAssocID="{243BDE00-4E0F-4A34-AD66-3C7A9B8B3F63}" presName="iconBgRect" presStyleLbl="bgShp" presStyleIdx="4" presStyleCnt="7"/>
      <dgm:spPr/>
    </dgm:pt>
    <dgm:pt modelId="{5AACA021-F420-4218-8C89-3195A7B17268}" type="pres">
      <dgm:prSet presAssocID="{243BDE00-4E0F-4A34-AD66-3C7A9B8B3F6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reet"/>
        </a:ext>
      </dgm:extLst>
    </dgm:pt>
    <dgm:pt modelId="{8FB2086A-412D-4822-B883-AE2F26FDF409}" type="pres">
      <dgm:prSet presAssocID="{243BDE00-4E0F-4A34-AD66-3C7A9B8B3F63}" presName="spaceRect" presStyleCnt="0"/>
      <dgm:spPr/>
    </dgm:pt>
    <dgm:pt modelId="{7DB94AA7-7B2C-4FB0-962C-7FD43F5C5C47}" type="pres">
      <dgm:prSet presAssocID="{243BDE00-4E0F-4A34-AD66-3C7A9B8B3F63}" presName="textRect" presStyleLbl="revTx" presStyleIdx="4" presStyleCnt="7">
        <dgm:presLayoutVars>
          <dgm:chMax val="1"/>
          <dgm:chPref val="1"/>
        </dgm:presLayoutVars>
      </dgm:prSet>
      <dgm:spPr/>
    </dgm:pt>
    <dgm:pt modelId="{5D773EF7-C7E6-4D10-8F6E-E10F0A333F5F}" type="pres">
      <dgm:prSet presAssocID="{73A7FCED-67B8-4D4E-8CBA-358C8DB1D163}" presName="sibTrans" presStyleCnt="0"/>
      <dgm:spPr/>
    </dgm:pt>
    <dgm:pt modelId="{C28219A9-1175-480B-BB9F-976FC24A7AD7}" type="pres">
      <dgm:prSet presAssocID="{70A02ACF-AFA1-4095-B2DE-517A3D9C0092}" presName="compNode" presStyleCnt="0"/>
      <dgm:spPr/>
    </dgm:pt>
    <dgm:pt modelId="{592A4C04-EFFD-4704-AEED-E5EF57FE8053}" type="pres">
      <dgm:prSet presAssocID="{70A02ACF-AFA1-4095-B2DE-517A3D9C0092}" presName="iconBgRect" presStyleLbl="bgShp" presStyleIdx="5" presStyleCnt="7"/>
      <dgm:spPr/>
    </dgm:pt>
    <dgm:pt modelId="{DD255216-7796-4952-8E90-FAF76323D2BF}" type="pres">
      <dgm:prSet presAssocID="{70A02ACF-AFA1-4095-B2DE-517A3D9C009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earch"/>
        </a:ext>
      </dgm:extLst>
    </dgm:pt>
    <dgm:pt modelId="{58286505-10D5-4BC5-9EF2-591D7C861A33}" type="pres">
      <dgm:prSet presAssocID="{70A02ACF-AFA1-4095-B2DE-517A3D9C0092}" presName="spaceRect" presStyleCnt="0"/>
      <dgm:spPr/>
    </dgm:pt>
    <dgm:pt modelId="{A5BAC48C-C8C9-4856-987D-77F9B6EB0B8E}" type="pres">
      <dgm:prSet presAssocID="{70A02ACF-AFA1-4095-B2DE-517A3D9C0092}" presName="textRect" presStyleLbl="revTx" presStyleIdx="5" presStyleCnt="7">
        <dgm:presLayoutVars>
          <dgm:chMax val="1"/>
          <dgm:chPref val="1"/>
        </dgm:presLayoutVars>
      </dgm:prSet>
      <dgm:spPr/>
    </dgm:pt>
    <dgm:pt modelId="{A11EB8AF-2E1D-4083-9E55-08775EB0BEA2}" type="pres">
      <dgm:prSet presAssocID="{F79E76F9-CFB4-4342-A835-FFA126F617F8}" presName="sibTrans" presStyleCnt="0"/>
      <dgm:spPr/>
    </dgm:pt>
    <dgm:pt modelId="{92C2D607-19CF-4DCE-99EA-ECB1BAB3BBB1}" type="pres">
      <dgm:prSet presAssocID="{AFF53F5F-20ED-426B-82AA-7BE65E7699FB}" presName="compNode" presStyleCnt="0"/>
      <dgm:spPr/>
    </dgm:pt>
    <dgm:pt modelId="{CD18A4A8-F624-4167-B79D-0BC8AB25D087}" type="pres">
      <dgm:prSet presAssocID="{AFF53F5F-20ED-426B-82AA-7BE65E7699FB}" presName="iconBgRect" presStyleLbl="bgShp" presStyleIdx="6" presStyleCnt="7"/>
      <dgm:spPr/>
    </dgm:pt>
    <dgm:pt modelId="{9C7B6FF3-C92D-4AD5-A616-79887C11EABE}" type="pres">
      <dgm:prSet presAssocID="{AFF53F5F-20ED-426B-82AA-7BE65E7699F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obotOutline"/>
        </a:ext>
      </dgm:extLst>
    </dgm:pt>
    <dgm:pt modelId="{0BDC2086-F0E1-4FB9-A55E-527F1F452166}" type="pres">
      <dgm:prSet presAssocID="{AFF53F5F-20ED-426B-82AA-7BE65E7699FB}" presName="spaceRect" presStyleCnt="0"/>
      <dgm:spPr/>
    </dgm:pt>
    <dgm:pt modelId="{22FCA742-D067-4106-98E8-1521748496C8}" type="pres">
      <dgm:prSet presAssocID="{AFF53F5F-20ED-426B-82AA-7BE65E7699FB}" presName="textRect" presStyleLbl="revTx" presStyleIdx="6" presStyleCnt="7">
        <dgm:presLayoutVars>
          <dgm:chMax val="1"/>
          <dgm:chPref val="1"/>
        </dgm:presLayoutVars>
      </dgm:prSet>
      <dgm:spPr/>
    </dgm:pt>
  </dgm:ptLst>
  <dgm:cxnLst>
    <dgm:cxn modelId="{15F2E505-6AE8-49F3-936C-AD8E23C26BA6}" srcId="{7D13AD5C-0256-4608-9594-2A1A3EDA5BD5}" destId="{AFF53F5F-20ED-426B-82AA-7BE65E7699FB}" srcOrd="6" destOrd="0" parTransId="{1D06A523-6387-4312-B642-B5688D3F3303}" sibTransId="{28973E95-4935-4485-AB55-67BBBE65B869}"/>
    <dgm:cxn modelId="{B3117D1A-1B2A-4BBC-B3A1-35B050F6FAC3}" srcId="{7D13AD5C-0256-4608-9594-2A1A3EDA5BD5}" destId="{70A02ACF-AFA1-4095-B2DE-517A3D9C0092}" srcOrd="5" destOrd="0" parTransId="{55EBF551-6602-43AF-A29A-9B769D298323}" sibTransId="{F79E76F9-CFB4-4342-A835-FFA126F617F8}"/>
    <dgm:cxn modelId="{64756F37-ADD8-4CAB-B8DC-BA14D680F444}" type="presOf" srcId="{8CE9C360-8CDF-4AC1-A9CA-843240FD6670}" destId="{FBBCA724-9024-4D86-AE3E-BE6EE6AE7C4E}" srcOrd="0" destOrd="0" presId="urn:microsoft.com/office/officeart/2018/5/layout/IconCircleLabelList"/>
    <dgm:cxn modelId="{ADE52852-7F35-40D6-A431-6B21D12CF9DB}" type="presOf" srcId="{243BDE00-4E0F-4A34-AD66-3C7A9B8B3F63}" destId="{7DB94AA7-7B2C-4FB0-962C-7FD43F5C5C47}" srcOrd="0" destOrd="0" presId="urn:microsoft.com/office/officeart/2018/5/layout/IconCircleLabelList"/>
    <dgm:cxn modelId="{EFB98074-AFB6-45C4-BB58-8ADA317B01C7}" srcId="{7D13AD5C-0256-4608-9594-2A1A3EDA5BD5}" destId="{AD49C063-6663-45E6-BB19-D06BAA5877F2}" srcOrd="2" destOrd="0" parTransId="{6B30D765-813A-403B-9318-EF1FFB7780BF}" sibTransId="{2186298B-5CEE-4C14-A8F1-F924C5096241}"/>
    <dgm:cxn modelId="{06599F83-0ED4-473C-85BC-5FC1C90BBC8D}" type="presOf" srcId="{556A2129-D846-4534-9514-58C190D1B3CF}" destId="{9920AFD8-26B3-4334-BE56-AFA2E613ECA8}" srcOrd="0" destOrd="0" presId="urn:microsoft.com/office/officeart/2018/5/layout/IconCircleLabelList"/>
    <dgm:cxn modelId="{7B3FAF87-48FB-48BB-88B1-FF9F4744B3F8}" srcId="{7D13AD5C-0256-4608-9594-2A1A3EDA5BD5}" destId="{243BDE00-4E0F-4A34-AD66-3C7A9B8B3F63}" srcOrd="4" destOrd="0" parTransId="{DB26B2F7-2475-4945-B683-A8FB2B8C2CE4}" sibTransId="{73A7FCED-67B8-4D4E-8CBA-358C8DB1D163}"/>
    <dgm:cxn modelId="{150A2A8C-F87C-4628-BE72-E6C6CF663BEF}" type="presOf" srcId="{7D13AD5C-0256-4608-9594-2A1A3EDA5BD5}" destId="{DB7FE2B0-22FF-4A05-ACF0-ECC2BAE8D874}" srcOrd="0" destOrd="0" presId="urn:microsoft.com/office/officeart/2018/5/layout/IconCircleLabelList"/>
    <dgm:cxn modelId="{A3A455A4-A425-4D35-B487-224C4DF97CF3}" srcId="{7D13AD5C-0256-4608-9594-2A1A3EDA5BD5}" destId="{8CE9C360-8CDF-4AC1-A9CA-843240FD6670}" srcOrd="3" destOrd="0" parTransId="{D49F59C7-FC60-48DE-BB5F-FADF2F7C60F3}" sibTransId="{1BC39D97-3689-4392-8030-4FFF5B2CAB58}"/>
    <dgm:cxn modelId="{06D7DCAC-FDD5-46FD-B77B-64948F1D9CAC}" type="presOf" srcId="{D5CF493B-5598-46EB-8EE3-3BBDB7D635F8}" destId="{C199E025-44F4-47FA-995A-E09863E7BE0B}" srcOrd="0" destOrd="0" presId="urn:microsoft.com/office/officeart/2018/5/layout/IconCircleLabelList"/>
    <dgm:cxn modelId="{6BBAA0C9-C1F4-4495-A264-3D53F629E314}" type="presOf" srcId="{AD49C063-6663-45E6-BB19-D06BAA5877F2}" destId="{5A660543-F0DD-4E92-A657-ED83E69D3CC8}" srcOrd="0" destOrd="0" presId="urn:microsoft.com/office/officeart/2018/5/layout/IconCircleLabelList"/>
    <dgm:cxn modelId="{5B2ABDD6-0D04-47BE-A52C-CE68359F7F7F}" type="presOf" srcId="{AFF53F5F-20ED-426B-82AA-7BE65E7699FB}" destId="{22FCA742-D067-4106-98E8-1521748496C8}" srcOrd="0" destOrd="0" presId="urn:microsoft.com/office/officeart/2018/5/layout/IconCircleLabelList"/>
    <dgm:cxn modelId="{22B7D8D7-4E96-4024-AB0A-52E1C1032CBD}" type="presOf" srcId="{70A02ACF-AFA1-4095-B2DE-517A3D9C0092}" destId="{A5BAC48C-C8C9-4856-987D-77F9B6EB0B8E}" srcOrd="0" destOrd="0" presId="urn:microsoft.com/office/officeart/2018/5/layout/IconCircleLabelList"/>
    <dgm:cxn modelId="{780780ED-821A-438F-86AB-DC3A764B8169}" srcId="{7D13AD5C-0256-4608-9594-2A1A3EDA5BD5}" destId="{D5CF493B-5598-46EB-8EE3-3BBDB7D635F8}" srcOrd="0" destOrd="0" parTransId="{A5CAC44C-F9A9-497C-A868-6E61BCEE050D}" sibTransId="{7A47AB23-47A2-4F82-8F67-6DEC0D152449}"/>
    <dgm:cxn modelId="{458D21F7-B1F3-4AAE-BC24-1554706F1E21}" srcId="{7D13AD5C-0256-4608-9594-2A1A3EDA5BD5}" destId="{556A2129-D846-4534-9514-58C190D1B3CF}" srcOrd="1" destOrd="0" parTransId="{0F98EB6B-D7B9-4713-A78C-5D5567E26225}" sibTransId="{3091B277-8494-4598-A08E-7FF25EEBAB25}"/>
    <dgm:cxn modelId="{A3BABF1F-AED7-45B4-8808-D8C13BFB0BA4}" type="presParOf" srcId="{DB7FE2B0-22FF-4A05-ACF0-ECC2BAE8D874}" destId="{B0611FFF-6E23-4C56-B6BB-2D9108FCECED}" srcOrd="0" destOrd="0" presId="urn:microsoft.com/office/officeart/2018/5/layout/IconCircleLabelList"/>
    <dgm:cxn modelId="{866D2DAF-9CB3-4DED-99B6-F08E49ECDD21}" type="presParOf" srcId="{B0611FFF-6E23-4C56-B6BB-2D9108FCECED}" destId="{61FB8119-D571-47C6-ADDE-87B90E79DA69}" srcOrd="0" destOrd="0" presId="urn:microsoft.com/office/officeart/2018/5/layout/IconCircleLabelList"/>
    <dgm:cxn modelId="{35B1E1A8-5349-4626-BC0C-C224E39BA62A}" type="presParOf" srcId="{B0611FFF-6E23-4C56-B6BB-2D9108FCECED}" destId="{46AC9559-16DD-4B95-8ADF-D948ECF95714}" srcOrd="1" destOrd="0" presId="urn:microsoft.com/office/officeart/2018/5/layout/IconCircleLabelList"/>
    <dgm:cxn modelId="{CC00864D-BFBB-4E5E-AC63-A2B37C905B8F}" type="presParOf" srcId="{B0611FFF-6E23-4C56-B6BB-2D9108FCECED}" destId="{BDC87F50-1F84-40FB-821A-BE540133154D}" srcOrd="2" destOrd="0" presId="urn:microsoft.com/office/officeart/2018/5/layout/IconCircleLabelList"/>
    <dgm:cxn modelId="{DE2AB1C3-0A91-4DCA-B5A5-8AA8793E32F4}" type="presParOf" srcId="{B0611FFF-6E23-4C56-B6BB-2D9108FCECED}" destId="{C199E025-44F4-47FA-995A-E09863E7BE0B}" srcOrd="3" destOrd="0" presId="urn:microsoft.com/office/officeart/2018/5/layout/IconCircleLabelList"/>
    <dgm:cxn modelId="{4C5D3B50-DD5E-4613-8E57-170C1FD46DBB}" type="presParOf" srcId="{DB7FE2B0-22FF-4A05-ACF0-ECC2BAE8D874}" destId="{32B54524-DDEC-4AE5-BBC4-DBA2CC2DEF62}" srcOrd="1" destOrd="0" presId="urn:microsoft.com/office/officeart/2018/5/layout/IconCircleLabelList"/>
    <dgm:cxn modelId="{BFA94C96-B06D-4960-959F-57E341135B01}" type="presParOf" srcId="{DB7FE2B0-22FF-4A05-ACF0-ECC2BAE8D874}" destId="{810EE433-18EB-4D44-AB13-C4F735F674AA}" srcOrd="2" destOrd="0" presId="urn:microsoft.com/office/officeart/2018/5/layout/IconCircleLabelList"/>
    <dgm:cxn modelId="{CF92BEB2-C0E2-4A3F-8D08-5829A1E53EDA}" type="presParOf" srcId="{810EE433-18EB-4D44-AB13-C4F735F674AA}" destId="{F8BF757F-2EA5-490E-BD52-707F9C55684F}" srcOrd="0" destOrd="0" presId="urn:microsoft.com/office/officeart/2018/5/layout/IconCircleLabelList"/>
    <dgm:cxn modelId="{5E38FBB6-03A4-4A5D-A0A6-CCDE1255E211}" type="presParOf" srcId="{810EE433-18EB-4D44-AB13-C4F735F674AA}" destId="{98151BFE-F4BB-474A-9284-717698A9C066}" srcOrd="1" destOrd="0" presId="urn:microsoft.com/office/officeart/2018/5/layout/IconCircleLabelList"/>
    <dgm:cxn modelId="{311B77D4-7CFC-498C-9FC2-5D07E25497F0}" type="presParOf" srcId="{810EE433-18EB-4D44-AB13-C4F735F674AA}" destId="{C75AC364-B596-4050-ABE9-17A6F38D8251}" srcOrd="2" destOrd="0" presId="urn:microsoft.com/office/officeart/2018/5/layout/IconCircleLabelList"/>
    <dgm:cxn modelId="{DC43BAA5-0C91-4631-968D-ABBAA19E8BE9}" type="presParOf" srcId="{810EE433-18EB-4D44-AB13-C4F735F674AA}" destId="{9920AFD8-26B3-4334-BE56-AFA2E613ECA8}" srcOrd="3" destOrd="0" presId="urn:microsoft.com/office/officeart/2018/5/layout/IconCircleLabelList"/>
    <dgm:cxn modelId="{ACF9C116-895F-4361-934F-C0B33C5C1BC5}" type="presParOf" srcId="{DB7FE2B0-22FF-4A05-ACF0-ECC2BAE8D874}" destId="{2FD5FA2D-C9E9-46D5-8033-C0A4D39C2633}" srcOrd="3" destOrd="0" presId="urn:microsoft.com/office/officeart/2018/5/layout/IconCircleLabelList"/>
    <dgm:cxn modelId="{AC80E599-CA0C-4BA7-8917-FBA2E59D8481}" type="presParOf" srcId="{DB7FE2B0-22FF-4A05-ACF0-ECC2BAE8D874}" destId="{F9787E79-166B-4AD5-8D80-36D4BB616D9E}" srcOrd="4" destOrd="0" presId="urn:microsoft.com/office/officeart/2018/5/layout/IconCircleLabelList"/>
    <dgm:cxn modelId="{6F4B0116-11FD-4FDD-B11F-DE639A234D73}" type="presParOf" srcId="{F9787E79-166B-4AD5-8D80-36D4BB616D9E}" destId="{DAACC2FB-D1A2-4564-8750-6CFD463426FF}" srcOrd="0" destOrd="0" presId="urn:microsoft.com/office/officeart/2018/5/layout/IconCircleLabelList"/>
    <dgm:cxn modelId="{25FF91A2-E178-4CC1-97AF-B03B794D93F3}" type="presParOf" srcId="{F9787E79-166B-4AD5-8D80-36D4BB616D9E}" destId="{EE9BBAE1-2375-4EC7-95DF-AE07C34D9108}" srcOrd="1" destOrd="0" presId="urn:microsoft.com/office/officeart/2018/5/layout/IconCircleLabelList"/>
    <dgm:cxn modelId="{2C66576A-B3F9-4D7A-AD81-53D30B0C1C82}" type="presParOf" srcId="{F9787E79-166B-4AD5-8D80-36D4BB616D9E}" destId="{DA5034F5-D03B-45B3-9C46-EC3F43D26809}" srcOrd="2" destOrd="0" presId="urn:microsoft.com/office/officeart/2018/5/layout/IconCircleLabelList"/>
    <dgm:cxn modelId="{E6542EEF-27C5-4934-BBEE-ECB51D687B1A}" type="presParOf" srcId="{F9787E79-166B-4AD5-8D80-36D4BB616D9E}" destId="{5A660543-F0DD-4E92-A657-ED83E69D3CC8}" srcOrd="3" destOrd="0" presId="urn:microsoft.com/office/officeart/2018/5/layout/IconCircleLabelList"/>
    <dgm:cxn modelId="{3D5FA744-5EFB-4F5C-9F3A-A17F7B4EC7B1}" type="presParOf" srcId="{DB7FE2B0-22FF-4A05-ACF0-ECC2BAE8D874}" destId="{0B5F7E33-05B4-4107-9D41-95E5D3C5F605}" srcOrd="5" destOrd="0" presId="urn:microsoft.com/office/officeart/2018/5/layout/IconCircleLabelList"/>
    <dgm:cxn modelId="{05BE1CE8-307D-4680-A710-82D0AE4D66B5}" type="presParOf" srcId="{DB7FE2B0-22FF-4A05-ACF0-ECC2BAE8D874}" destId="{0F14F8EF-1129-437C-A30D-D18833DF9219}" srcOrd="6" destOrd="0" presId="urn:microsoft.com/office/officeart/2018/5/layout/IconCircleLabelList"/>
    <dgm:cxn modelId="{48069D3E-4E9C-4464-ABFE-8B6B65CC6AB3}" type="presParOf" srcId="{0F14F8EF-1129-437C-A30D-D18833DF9219}" destId="{02B9F9CD-F4D3-43D8-89BD-4A8423FF1344}" srcOrd="0" destOrd="0" presId="urn:microsoft.com/office/officeart/2018/5/layout/IconCircleLabelList"/>
    <dgm:cxn modelId="{C9626823-F785-47B8-88BA-E8B5361B1B28}" type="presParOf" srcId="{0F14F8EF-1129-437C-A30D-D18833DF9219}" destId="{F26BCA82-0E05-4B76-BEEC-A36602B185AF}" srcOrd="1" destOrd="0" presId="urn:microsoft.com/office/officeart/2018/5/layout/IconCircleLabelList"/>
    <dgm:cxn modelId="{864E4B22-665C-45E2-B314-3A8D5D6A8F2E}" type="presParOf" srcId="{0F14F8EF-1129-437C-A30D-D18833DF9219}" destId="{F7F90615-4FBE-4436-91CF-964C19FB5326}" srcOrd="2" destOrd="0" presId="urn:microsoft.com/office/officeart/2018/5/layout/IconCircleLabelList"/>
    <dgm:cxn modelId="{496AD1F2-46DD-4A2A-AA5E-99197BB816B2}" type="presParOf" srcId="{0F14F8EF-1129-437C-A30D-D18833DF9219}" destId="{FBBCA724-9024-4D86-AE3E-BE6EE6AE7C4E}" srcOrd="3" destOrd="0" presId="urn:microsoft.com/office/officeart/2018/5/layout/IconCircleLabelList"/>
    <dgm:cxn modelId="{AFE4106A-5B34-4C53-9746-24A872C57996}" type="presParOf" srcId="{DB7FE2B0-22FF-4A05-ACF0-ECC2BAE8D874}" destId="{5EB70F4C-3A2B-4D13-866D-389A247BE189}" srcOrd="7" destOrd="0" presId="urn:microsoft.com/office/officeart/2018/5/layout/IconCircleLabelList"/>
    <dgm:cxn modelId="{3066A294-B046-49B2-AC7D-FFD55B63A063}" type="presParOf" srcId="{DB7FE2B0-22FF-4A05-ACF0-ECC2BAE8D874}" destId="{0AEF7C9C-183A-4AA1-9AA4-E20D7277D938}" srcOrd="8" destOrd="0" presId="urn:microsoft.com/office/officeart/2018/5/layout/IconCircleLabelList"/>
    <dgm:cxn modelId="{980E5175-7BD1-4990-A5C9-3659AD5A0ACF}" type="presParOf" srcId="{0AEF7C9C-183A-4AA1-9AA4-E20D7277D938}" destId="{5E42A82B-06F1-44F6-881C-330A3FD71CEA}" srcOrd="0" destOrd="0" presId="urn:microsoft.com/office/officeart/2018/5/layout/IconCircleLabelList"/>
    <dgm:cxn modelId="{B6C44231-4CD8-4FBE-9AD9-D62A78140315}" type="presParOf" srcId="{0AEF7C9C-183A-4AA1-9AA4-E20D7277D938}" destId="{5AACA021-F420-4218-8C89-3195A7B17268}" srcOrd="1" destOrd="0" presId="urn:microsoft.com/office/officeart/2018/5/layout/IconCircleLabelList"/>
    <dgm:cxn modelId="{A81E4C63-CA95-4B9F-9066-22EE115D37AF}" type="presParOf" srcId="{0AEF7C9C-183A-4AA1-9AA4-E20D7277D938}" destId="{8FB2086A-412D-4822-B883-AE2F26FDF409}" srcOrd="2" destOrd="0" presId="urn:microsoft.com/office/officeart/2018/5/layout/IconCircleLabelList"/>
    <dgm:cxn modelId="{A41DFF3A-8AAF-4695-8204-526F364348F4}" type="presParOf" srcId="{0AEF7C9C-183A-4AA1-9AA4-E20D7277D938}" destId="{7DB94AA7-7B2C-4FB0-962C-7FD43F5C5C47}" srcOrd="3" destOrd="0" presId="urn:microsoft.com/office/officeart/2018/5/layout/IconCircleLabelList"/>
    <dgm:cxn modelId="{C75C2C74-32FE-48E1-91AC-FD187E4F2F68}" type="presParOf" srcId="{DB7FE2B0-22FF-4A05-ACF0-ECC2BAE8D874}" destId="{5D773EF7-C7E6-4D10-8F6E-E10F0A333F5F}" srcOrd="9" destOrd="0" presId="urn:microsoft.com/office/officeart/2018/5/layout/IconCircleLabelList"/>
    <dgm:cxn modelId="{C64CFB81-46E5-46F0-B79C-FDB3E25075D5}" type="presParOf" srcId="{DB7FE2B0-22FF-4A05-ACF0-ECC2BAE8D874}" destId="{C28219A9-1175-480B-BB9F-976FC24A7AD7}" srcOrd="10" destOrd="0" presId="urn:microsoft.com/office/officeart/2018/5/layout/IconCircleLabelList"/>
    <dgm:cxn modelId="{1654C4C5-4D56-4659-A206-140B1FA147B5}" type="presParOf" srcId="{C28219A9-1175-480B-BB9F-976FC24A7AD7}" destId="{592A4C04-EFFD-4704-AEED-E5EF57FE8053}" srcOrd="0" destOrd="0" presId="urn:microsoft.com/office/officeart/2018/5/layout/IconCircleLabelList"/>
    <dgm:cxn modelId="{0EBFCF35-7A64-4FD2-8365-188AC0337F05}" type="presParOf" srcId="{C28219A9-1175-480B-BB9F-976FC24A7AD7}" destId="{DD255216-7796-4952-8E90-FAF76323D2BF}" srcOrd="1" destOrd="0" presId="urn:microsoft.com/office/officeart/2018/5/layout/IconCircleLabelList"/>
    <dgm:cxn modelId="{18F5FF10-FCB0-46B8-B0ED-4FA0D3E3A086}" type="presParOf" srcId="{C28219A9-1175-480B-BB9F-976FC24A7AD7}" destId="{58286505-10D5-4BC5-9EF2-591D7C861A33}" srcOrd="2" destOrd="0" presId="urn:microsoft.com/office/officeart/2018/5/layout/IconCircleLabelList"/>
    <dgm:cxn modelId="{B96CA63A-CD54-45AF-8472-031DAE6A10B8}" type="presParOf" srcId="{C28219A9-1175-480B-BB9F-976FC24A7AD7}" destId="{A5BAC48C-C8C9-4856-987D-77F9B6EB0B8E}" srcOrd="3" destOrd="0" presId="urn:microsoft.com/office/officeart/2018/5/layout/IconCircleLabelList"/>
    <dgm:cxn modelId="{C24B8301-9CDA-4363-879E-7B7454D2C010}" type="presParOf" srcId="{DB7FE2B0-22FF-4A05-ACF0-ECC2BAE8D874}" destId="{A11EB8AF-2E1D-4083-9E55-08775EB0BEA2}" srcOrd="11" destOrd="0" presId="urn:microsoft.com/office/officeart/2018/5/layout/IconCircleLabelList"/>
    <dgm:cxn modelId="{C8704C57-8685-47AA-9FA6-7B2AF488BC18}" type="presParOf" srcId="{DB7FE2B0-22FF-4A05-ACF0-ECC2BAE8D874}" destId="{92C2D607-19CF-4DCE-99EA-ECB1BAB3BBB1}" srcOrd="12" destOrd="0" presId="urn:microsoft.com/office/officeart/2018/5/layout/IconCircleLabelList"/>
    <dgm:cxn modelId="{2B6CBDCB-1E23-4677-A5C4-114F1ACECBC3}" type="presParOf" srcId="{92C2D607-19CF-4DCE-99EA-ECB1BAB3BBB1}" destId="{CD18A4A8-F624-4167-B79D-0BC8AB25D087}" srcOrd="0" destOrd="0" presId="urn:microsoft.com/office/officeart/2018/5/layout/IconCircleLabelList"/>
    <dgm:cxn modelId="{885FD8E6-A12D-4EF7-AFBB-4A0C0CE594FC}" type="presParOf" srcId="{92C2D607-19CF-4DCE-99EA-ECB1BAB3BBB1}" destId="{9C7B6FF3-C92D-4AD5-A616-79887C11EABE}" srcOrd="1" destOrd="0" presId="urn:microsoft.com/office/officeart/2018/5/layout/IconCircleLabelList"/>
    <dgm:cxn modelId="{F21FC16E-E784-48E8-B989-CE3FC96B195E}" type="presParOf" srcId="{92C2D607-19CF-4DCE-99EA-ECB1BAB3BBB1}" destId="{0BDC2086-F0E1-4FB9-A55E-527F1F452166}" srcOrd="2" destOrd="0" presId="urn:microsoft.com/office/officeart/2018/5/layout/IconCircleLabelList"/>
    <dgm:cxn modelId="{67882891-8A37-4376-AD99-A6775D3D8E8B}" type="presParOf" srcId="{92C2D607-19CF-4DCE-99EA-ECB1BAB3BBB1}" destId="{22FCA742-D067-4106-98E8-1521748496C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F1BD1-5208-4A55-AE18-8D385A63214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6D1B780-A9BE-457B-9E75-9F284F6C38C1}">
      <dgm:prSet/>
      <dgm:spPr/>
      <dgm:t>
        <a:bodyPr/>
        <a:lstStyle/>
        <a:p>
          <a:r>
            <a:rPr lang="en-GB" dirty="0"/>
            <a:t>Messages for managers</a:t>
          </a:r>
          <a:endParaRPr lang="en-US" dirty="0"/>
        </a:p>
      </dgm:t>
    </dgm:pt>
    <dgm:pt modelId="{B6ED7A1B-49BD-4168-A7E7-3BB4D64307DC}" type="parTrans" cxnId="{39C06B0E-4BAB-4915-98F9-FD0956F55F0F}">
      <dgm:prSet/>
      <dgm:spPr/>
      <dgm:t>
        <a:bodyPr/>
        <a:lstStyle/>
        <a:p>
          <a:endParaRPr lang="en-US"/>
        </a:p>
      </dgm:t>
    </dgm:pt>
    <dgm:pt modelId="{32659F6D-9D3F-4F13-8F74-E256FE945D1B}" type="sibTrans" cxnId="{39C06B0E-4BAB-4915-98F9-FD0956F55F0F}">
      <dgm:prSet/>
      <dgm:spPr/>
      <dgm:t>
        <a:bodyPr/>
        <a:lstStyle/>
        <a:p>
          <a:endParaRPr lang="en-US"/>
        </a:p>
      </dgm:t>
    </dgm:pt>
    <dgm:pt modelId="{500CF1DD-97E3-4B2C-9245-97C2667BAE2B}">
      <dgm:prSet/>
      <dgm:spPr/>
      <dgm:t>
        <a:bodyPr/>
        <a:lstStyle/>
        <a:p>
          <a:r>
            <a:rPr lang="en-GB"/>
            <a:t>Who else needs to support you in this?</a:t>
          </a:r>
          <a:endParaRPr lang="en-US"/>
        </a:p>
      </dgm:t>
    </dgm:pt>
    <dgm:pt modelId="{0B5FEDDA-9112-4550-BAE9-8136729F9621}" type="parTrans" cxnId="{7090B771-244C-48AA-A8C4-637F43192F1A}">
      <dgm:prSet/>
      <dgm:spPr/>
      <dgm:t>
        <a:bodyPr/>
        <a:lstStyle/>
        <a:p>
          <a:endParaRPr lang="en-US"/>
        </a:p>
      </dgm:t>
    </dgm:pt>
    <dgm:pt modelId="{781F73D4-94EB-4186-893E-D4E4D16D0EB8}" type="sibTrans" cxnId="{7090B771-244C-48AA-A8C4-637F43192F1A}">
      <dgm:prSet/>
      <dgm:spPr/>
      <dgm:t>
        <a:bodyPr/>
        <a:lstStyle/>
        <a:p>
          <a:endParaRPr lang="en-US"/>
        </a:p>
      </dgm:t>
    </dgm:pt>
    <dgm:pt modelId="{DD3C9375-25BA-4A3D-93E8-181E2F62B071}">
      <dgm:prSet/>
      <dgm:spPr/>
      <dgm:t>
        <a:bodyPr/>
        <a:lstStyle/>
        <a:p>
          <a:r>
            <a:rPr lang="en-GB"/>
            <a:t>What kind of support do you need?</a:t>
          </a:r>
          <a:endParaRPr lang="en-US"/>
        </a:p>
      </dgm:t>
    </dgm:pt>
    <dgm:pt modelId="{2CE5BDCA-ABE0-40E7-9FA0-47F6EFB220D8}" type="parTrans" cxnId="{CE138E3C-5260-490D-BC3A-B8EAB2EE1559}">
      <dgm:prSet/>
      <dgm:spPr/>
      <dgm:t>
        <a:bodyPr/>
        <a:lstStyle/>
        <a:p>
          <a:endParaRPr lang="en-US"/>
        </a:p>
      </dgm:t>
    </dgm:pt>
    <dgm:pt modelId="{B7831200-A9E7-4447-9D73-171D298E92D5}" type="sibTrans" cxnId="{CE138E3C-5260-490D-BC3A-B8EAB2EE1559}">
      <dgm:prSet/>
      <dgm:spPr/>
      <dgm:t>
        <a:bodyPr/>
        <a:lstStyle/>
        <a:p>
          <a:endParaRPr lang="en-US"/>
        </a:p>
      </dgm:t>
    </dgm:pt>
    <dgm:pt modelId="{FB241F6A-1748-48B3-882E-834511F37C1B}">
      <dgm:prSet/>
      <dgm:spPr/>
      <dgm:t>
        <a:bodyPr/>
        <a:lstStyle/>
        <a:p>
          <a:r>
            <a:rPr lang="en-GB" dirty="0"/>
            <a:t>What are the processes (website auditing, alternative format requests, complaints processes) that your council needs to consider?</a:t>
          </a:r>
          <a:endParaRPr lang="en-US" dirty="0"/>
        </a:p>
      </dgm:t>
    </dgm:pt>
    <dgm:pt modelId="{8FC78E05-A08D-47EF-B97B-CB76F3F4940C}" type="parTrans" cxnId="{1315239F-59DB-446F-9279-564E1812B3AD}">
      <dgm:prSet/>
      <dgm:spPr/>
      <dgm:t>
        <a:bodyPr/>
        <a:lstStyle/>
        <a:p>
          <a:endParaRPr lang="en-US"/>
        </a:p>
      </dgm:t>
    </dgm:pt>
    <dgm:pt modelId="{CBDDC517-CAC8-4AE2-A6E8-0D3C3AAEEBE6}" type="sibTrans" cxnId="{1315239F-59DB-446F-9279-564E1812B3AD}">
      <dgm:prSet/>
      <dgm:spPr/>
      <dgm:t>
        <a:bodyPr/>
        <a:lstStyle/>
        <a:p>
          <a:endParaRPr lang="en-US"/>
        </a:p>
      </dgm:t>
    </dgm:pt>
    <dgm:pt modelId="{5884C4AA-DA28-431B-B640-599586B4CCDB}">
      <dgm:prSet/>
      <dgm:spPr/>
      <dgm:t>
        <a:bodyPr/>
        <a:lstStyle/>
        <a:p>
          <a:r>
            <a:rPr lang="en-GB" dirty="0"/>
            <a:t>What back-up will you get negotiating with web developers?</a:t>
          </a:r>
          <a:endParaRPr lang="en-US" dirty="0"/>
        </a:p>
      </dgm:t>
    </dgm:pt>
    <dgm:pt modelId="{BD43A3F5-D30B-49B2-BED3-F605823CFDEE}" type="parTrans" cxnId="{D6447FC5-7403-47A1-93F5-5F4B42C7DDF6}">
      <dgm:prSet/>
      <dgm:spPr/>
      <dgm:t>
        <a:bodyPr/>
        <a:lstStyle/>
        <a:p>
          <a:endParaRPr lang="en-US"/>
        </a:p>
      </dgm:t>
    </dgm:pt>
    <dgm:pt modelId="{29173B55-B391-4375-A8D3-0FA8D7265D81}" type="sibTrans" cxnId="{D6447FC5-7403-47A1-93F5-5F4B42C7DDF6}">
      <dgm:prSet/>
      <dgm:spPr/>
      <dgm:t>
        <a:bodyPr/>
        <a:lstStyle/>
        <a:p>
          <a:endParaRPr lang="en-US"/>
        </a:p>
      </dgm:t>
    </dgm:pt>
    <dgm:pt modelId="{EBE2BF64-8890-498A-B719-16031D8E21C9}" type="pres">
      <dgm:prSet presAssocID="{71FF1BD1-5208-4A55-AE18-8D385A632147}" presName="linear" presStyleCnt="0">
        <dgm:presLayoutVars>
          <dgm:animLvl val="lvl"/>
          <dgm:resizeHandles val="exact"/>
        </dgm:presLayoutVars>
      </dgm:prSet>
      <dgm:spPr/>
    </dgm:pt>
    <dgm:pt modelId="{70D66649-18E7-48EF-86B3-01FA462522D0}" type="pres">
      <dgm:prSet presAssocID="{16D1B780-A9BE-457B-9E75-9F284F6C38C1}" presName="parentText" presStyleLbl="node1" presStyleIdx="0" presStyleCnt="1">
        <dgm:presLayoutVars>
          <dgm:chMax val="0"/>
          <dgm:bulletEnabled val="1"/>
        </dgm:presLayoutVars>
      </dgm:prSet>
      <dgm:spPr/>
    </dgm:pt>
    <dgm:pt modelId="{C1F08AFD-5456-461A-B6BF-5EA8E11100E8}" type="pres">
      <dgm:prSet presAssocID="{16D1B780-A9BE-457B-9E75-9F284F6C38C1}" presName="childText" presStyleLbl="revTx" presStyleIdx="0" presStyleCnt="1">
        <dgm:presLayoutVars>
          <dgm:bulletEnabled val="1"/>
        </dgm:presLayoutVars>
      </dgm:prSet>
      <dgm:spPr/>
    </dgm:pt>
  </dgm:ptLst>
  <dgm:cxnLst>
    <dgm:cxn modelId="{39C06B0E-4BAB-4915-98F9-FD0956F55F0F}" srcId="{71FF1BD1-5208-4A55-AE18-8D385A632147}" destId="{16D1B780-A9BE-457B-9E75-9F284F6C38C1}" srcOrd="0" destOrd="0" parTransId="{B6ED7A1B-49BD-4168-A7E7-3BB4D64307DC}" sibTransId="{32659F6D-9D3F-4F13-8F74-E256FE945D1B}"/>
    <dgm:cxn modelId="{C6D25834-5C16-49D1-9D92-5503B3A6DF4D}" type="presOf" srcId="{16D1B780-A9BE-457B-9E75-9F284F6C38C1}" destId="{70D66649-18E7-48EF-86B3-01FA462522D0}" srcOrd="0" destOrd="0" presId="urn:microsoft.com/office/officeart/2005/8/layout/vList2"/>
    <dgm:cxn modelId="{CE138E3C-5260-490D-BC3A-B8EAB2EE1559}" srcId="{16D1B780-A9BE-457B-9E75-9F284F6C38C1}" destId="{DD3C9375-25BA-4A3D-93E8-181E2F62B071}" srcOrd="1" destOrd="0" parTransId="{2CE5BDCA-ABE0-40E7-9FA0-47F6EFB220D8}" sibTransId="{B7831200-A9E7-4447-9D73-171D298E92D5}"/>
    <dgm:cxn modelId="{6EF7CC6C-6891-474D-857A-C05AB368EB40}" type="presOf" srcId="{5884C4AA-DA28-431B-B640-599586B4CCDB}" destId="{C1F08AFD-5456-461A-B6BF-5EA8E11100E8}" srcOrd="0" destOrd="3" presId="urn:microsoft.com/office/officeart/2005/8/layout/vList2"/>
    <dgm:cxn modelId="{756C504F-67FC-474A-A661-106A399151E2}" type="presOf" srcId="{DD3C9375-25BA-4A3D-93E8-181E2F62B071}" destId="{C1F08AFD-5456-461A-B6BF-5EA8E11100E8}" srcOrd="0" destOrd="1" presId="urn:microsoft.com/office/officeart/2005/8/layout/vList2"/>
    <dgm:cxn modelId="{7090B771-244C-48AA-A8C4-637F43192F1A}" srcId="{16D1B780-A9BE-457B-9E75-9F284F6C38C1}" destId="{500CF1DD-97E3-4B2C-9245-97C2667BAE2B}" srcOrd="0" destOrd="0" parTransId="{0B5FEDDA-9112-4550-BAE9-8136729F9621}" sibTransId="{781F73D4-94EB-4186-893E-D4E4D16D0EB8}"/>
    <dgm:cxn modelId="{41689655-08E5-46F4-8BC8-4CF2DC85B599}" type="presOf" srcId="{500CF1DD-97E3-4B2C-9245-97C2667BAE2B}" destId="{C1F08AFD-5456-461A-B6BF-5EA8E11100E8}" srcOrd="0" destOrd="0" presId="urn:microsoft.com/office/officeart/2005/8/layout/vList2"/>
    <dgm:cxn modelId="{1315239F-59DB-446F-9279-564E1812B3AD}" srcId="{16D1B780-A9BE-457B-9E75-9F284F6C38C1}" destId="{FB241F6A-1748-48B3-882E-834511F37C1B}" srcOrd="2" destOrd="0" parTransId="{8FC78E05-A08D-47EF-B97B-CB76F3F4940C}" sibTransId="{CBDDC517-CAC8-4AE2-A6E8-0D3C3AAEEBE6}"/>
    <dgm:cxn modelId="{632650A5-9D88-499F-84FA-560320942E22}" type="presOf" srcId="{FB241F6A-1748-48B3-882E-834511F37C1B}" destId="{C1F08AFD-5456-461A-B6BF-5EA8E11100E8}" srcOrd="0" destOrd="2" presId="urn:microsoft.com/office/officeart/2005/8/layout/vList2"/>
    <dgm:cxn modelId="{2FB1E1A8-726B-4E82-BBD5-A8A1CD334723}" type="presOf" srcId="{71FF1BD1-5208-4A55-AE18-8D385A632147}" destId="{EBE2BF64-8890-498A-B719-16031D8E21C9}" srcOrd="0" destOrd="0" presId="urn:microsoft.com/office/officeart/2005/8/layout/vList2"/>
    <dgm:cxn modelId="{D6447FC5-7403-47A1-93F5-5F4B42C7DDF6}" srcId="{16D1B780-A9BE-457B-9E75-9F284F6C38C1}" destId="{5884C4AA-DA28-431B-B640-599586B4CCDB}" srcOrd="3" destOrd="0" parTransId="{BD43A3F5-D30B-49B2-BED3-F605823CFDEE}" sibTransId="{29173B55-B391-4375-A8D3-0FA8D7265D81}"/>
    <dgm:cxn modelId="{F3444A19-7348-488B-BBD1-1C31BF81E9DC}" type="presParOf" srcId="{EBE2BF64-8890-498A-B719-16031D8E21C9}" destId="{70D66649-18E7-48EF-86B3-01FA462522D0}" srcOrd="0" destOrd="0" presId="urn:microsoft.com/office/officeart/2005/8/layout/vList2"/>
    <dgm:cxn modelId="{E9916744-E10B-4EA8-8B88-099C08C76D91}" type="presParOf" srcId="{EBE2BF64-8890-498A-B719-16031D8E21C9}" destId="{C1F08AFD-5456-461A-B6BF-5EA8E11100E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B8119-D571-47C6-ADDE-87B90E79DA69}">
      <dsp:nvSpPr>
        <dsp:cNvPr id="0" name=""/>
        <dsp:cNvSpPr/>
      </dsp:nvSpPr>
      <dsp:spPr>
        <a:xfrm>
          <a:off x="283963" y="1037507"/>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C9559-16DD-4B95-8ADF-D948ECF95714}">
      <dsp:nvSpPr>
        <dsp:cNvPr id="0" name=""/>
        <dsp:cNvSpPr/>
      </dsp:nvSpPr>
      <dsp:spPr>
        <a:xfrm>
          <a:off x="470888" y="1224433"/>
          <a:ext cx="503261" cy="503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99E025-44F4-47FA-995A-E09863E7BE0B}">
      <dsp:nvSpPr>
        <dsp:cNvPr id="0" name=""/>
        <dsp:cNvSpPr/>
      </dsp:nvSpPr>
      <dsp:spPr>
        <a:xfrm>
          <a:off x="3574"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Here’s what you CAN DO that can make your experience better.</a:t>
          </a:r>
          <a:endParaRPr lang="en-US" sz="1100" kern="1200"/>
        </a:p>
      </dsp:txBody>
      <dsp:txXfrm>
        <a:off x="3574" y="2187820"/>
        <a:ext cx="1437890" cy="575156"/>
      </dsp:txXfrm>
    </dsp:sp>
    <dsp:sp modelId="{F8BF757F-2EA5-490E-BD52-707F9C55684F}">
      <dsp:nvSpPr>
        <dsp:cNvPr id="0" name=""/>
        <dsp:cNvSpPr/>
      </dsp:nvSpPr>
      <dsp:spPr>
        <a:xfrm>
          <a:off x="1973484" y="1037507"/>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51BFE-F4BB-474A-9284-717698A9C066}">
      <dsp:nvSpPr>
        <dsp:cNvPr id="0" name=""/>
        <dsp:cNvSpPr/>
      </dsp:nvSpPr>
      <dsp:spPr>
        <a:xfrm>
          <a:off x="2160410" y="1224433"/>
          <a:ext cx="503261" cy="503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20AFD8-26B3-4334-BE56-AFA2E613ECA8}">
      <dsp:nvSpPr>
        <dsp:cNvPr id="0" name=""/>
        <dsp:cNvSpPr/>
      </dsp:nvSpPr>
      <dsp:spPr>
        <a:xfrm>
          <a:off x="1693095"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Here’s what you CAN’T DO (sorry!) so don’t waste time trying.</a:t>
          </a:r>
          <a:endParaRPr lang="en-US" sz="1100" kern="1200"/>
        </a:p>
      </dsp:txBody>
      <dsp:txXfrm>
        <a:off x="1693095" y="2187820"/>
        <a:ext cx="1437890" cy="575156"/>
      </dsp:txXfrm>
    </dsp:sp>
    <dsp:sp modelId="{DAACC2FB-D1A2-4564-8750-6CFD463426FF}">
      <dsp:nvSpPr>
        <dsp:cNvPr id="0" name=""/>
        <dsp:cNvSpPr/>
      </dsp:nvSpPr>
      <dsp:spPr>
        <a:xfrm>
          <a:off x="3663006" y="1037507"/>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BBAE1-2375-4EC7-95DF-AE07C34D9108}">
      <dsp:nvSpPr>
        <dsp:cNvPr id="0" name=""/>
        <dsp:cNvSpPr/>
      </dsp:nvSpPr>
      <dsp:spPr>
        <a:xfrm>
          <a:off x="3849931" y="1224433"/>
          <a:ext cx="503261" cy="503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60543-F0DD-4E92-A657-ED83E69D3CC8}">
      <dsp:nvSpPr>
        <dsp:cNvPr id="0" name=""/>
        <dsp:cNvSpPr/>
      </dsp:nvSpPr>
      <dsp:spPr>
        <a:xfrm>
          <a:off x="3382617"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Here’s some options if you need the information a different way.</a:t>
          </a:r>
          <a:endParaRPr lang="en-US" sz="1100" kern="1200"/>
        </a:p>
      </dsp:txBody>
      <dsp:txXfrm>
        <a:off x="3382617" y="2187820"/>
        <a:ext cx="1437890" cy="575156"/>
      </dsp:txXfrm>
    </dsp:sp>
    <dsp:sp modelId="{02B9F9CD-F4D3-43D8-89BD-4A8423FF1344}">
      <dsp:nvSpPr>
        <dsp:cNvPr id="0" name=""/>
        <dsp:cNvSpPr/>
      </dsp:nvSpPr>
      <dsp:spPr>
        <a:xfrm>
          <a:off x="5352527" y="1037507"/>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BCA82-0E05-4B76-BEEC-A36602B185AF}">
      <dsp:nvSpPr>
        <dsp:cNvPr id="0" name=""/>
        <dsp:cNvSpPr/>
      </dsp:nvSpPr>
      <dsp:spPr>
        <a:xfrm>
          <a:off x="5539453" y="1224433"/>
          <a:ext cx="503261" cy="503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BCA724-9024-4D86-AE3E-BE6EE6AE7C4E}">
      <dsp:nvSpPr>
        <dsp:cNvPr id="0" name=""/>
        <dsp:cNvSpPr/>
      </dsp:nvSpPr>
      <dsp:spPr>
        <a:xfrm>
          <a:off x="5072138"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In case we missed anything, here’s how to report a problem.</a:t>
          </a:r>
          <a:endParaRPr lang="en-US" sz="1100" kern="1200"/>
        </a:p>
      </dsp:txBody>
      <dsp:txXfrm>
        <a:off x="5072138" y="2187820"/>
        <a:ext cx="1437890" cy="575156"/>
      </dsp:txXfrm>
    </dsp:sp>
    <dsp:sp modelId="{5E42A82B-06F1-44F6-881C-330A3FD71CEA}">
      <dsp:nvSpPr>
        <dsp:cNvPr id="0" name=""/>
        <dsp:cNvSpPr/>
      </dsp:nvSpPr>
      <dsp:spPr>
        <a:xfrm>
          <a:off x="1128723" y="3122449"/>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CA021-F420-4218-8C89-3195A7B17268}">
      <dsp:nvSpPr>
        <dsp:cNvPr id="0" name=""/>
        <dsp:cNvSpPr/>
      </dsp:nvSpPr>
      <dsp:spPr>
        <a:xfrm>
          <a:off x="1315649" y="3309375"/>
          <a:ext cx="503261" cy="5032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B94AA7-7B2C-4FB0-962C-7FD43F5C5C47}">
      <dsp:nvSpPr>
        <dsp:cNvPr id="0" name=""/>
        <dsp:cNvSpPr/>
      </dsp:nvSpPr>
      <dsp:spPr>
        <a:xfrm>
          <a:off x="848335" y="427276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Here’s where we are in the grand scheme of accessibility</a:t>
          </a:r>
          <a:endParaRPr lang="en-US" sz="1100" kern="1200"/>
        </a:p>
      </dsp:txBody>
      <dsp:txXfrm>
        <a:off x="848335" y="4272761"/>
        <a:ext cx="1437890" cy="575156"/>
      </dsp:txXfrm>
    </dsp:sp>
    <dsp:sp modelId="{592A4C04-EFFD-4704-AEED-E5EF57FE8053}">
      <dsp:nvSpPr>
        <dsp:cNvPr id="0" name=""/>
        <dsp:cNvSpPr/>
      </dsp:nvSpPr>
      <dsp:spPr>
        <a:xfrm>
          <a:off x="2818245" y="3122449"/>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55216-7796-4952-8E90-FAF76323D2BF}">
      <dsp:nvSpPr>
        <dsp:cNvPr id="0" name=""/>
        <dsp:cNvSpPr/>
      </dsp:nvSpPr>
      <dsp:spPr>
        <a:xfrm>
          <a:off x="3005171" y="3309375"/>
          <a:ext cx="503261" cy="50326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AC48C-C8C9-4856-987D-77F9B6EB0B8E}">
      <dsp:nvSpPr>
        <dsp:cNvPr id="0" name=""/>
        <dsp:cNvSpPr/>
      </dsp:nvSpPr>
      <dsp:spPr>
        <a:xfrm>
          <a:off x="2537856" y="427276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Here’s our plan for improvement.</a:t>
          </a:r>
          <a:endParaRPr lang="en-US" sz="1100" kern="1200"/>
        </a:p>
      </dsp:txBody>
      <dsp:txXfrm>
        <a:off x="2537856" y="4272761"/>
        <a:ext cx="1437890" cy="575156"/>
      </dsp:txXfrm>
    </dsp:sp>
    <dsp:sp modelId="{CD18A4A8-F624-4167-B79D-0BC8AB25D087}">
      <dsp:nvSpPr>
        <dsp:cNvPr id="0" name=""/>
        <dsp:cNvSpPr/>
      </dsp:nvSpPr>
      <dsp:spPr>
        <a:xfrm>
          <a:off x="4507766" y="3122449"/>
          <a:ext cx="877113" cy="8771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B6FF3-C92D-4AD5-A616-79887C11EABE}">
      <dsp:nvSpPr>
        <dsp:cNvPr id="0" name=""/>
        <dsp:cNvSpPr/>
      </dsp:nvSpPr>
      <dsp:spPr>
        <a:xfrm>
          <a:off x="4694692" y="3309375"/>
          <a:ext cx="503261" cy="50326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FCA742-D067-4106-98E8-1521748496C8}">
      <dsp:nvSpPr>
        <dsp:cNvPr id="0" name=""/>
        <dsp:cNvSpPr/>
      </dsp:nvSpPr>
      <dsp:spPr>
        <a:xfrm>
          <a:off x="4227378" y="427276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Here’s how and when we tested the website.</a:t>
          </a:r>
          <a:endParaRPr lang="en-US" sz="1100" kern="1200"/>
        </a:p>
      </dsp:txBody>
      <dsp:txXfrm>
        <a:off x="4227378" y="4272761"/>
        <a:ext cx="1437890" cy="57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66649-18E7-48EF-86B3-01FA462522D0}">
      <dsp:nvSpPr>
        <dsp:cNvPr id="0" name=""/>
        <dsp:cNvSpPr/>
      </dsp:nvSpPr>
      <dsp:spPr>
        <a:xfrm>
          <a:off x="0" y="75433"/>
          <a:ext cx="5906075"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Messages for managers</a:t>
          </a:r>
          <a:endParaRPr lang="en-US" sz="3600" kern="1200" dirty="0"/>
        </a:p>
      </dsp:txBody>
      <dsp:txXfrm>
        <a:off x="42151" y="117584"/>
        <a:ext cx="5821773" cy="779158"/>
      </dsp:txXfrm>
    </dsp:sp>
    <dsp:sp modelId="{C1F08AFD-5456-461A-B6BF-5EA8E11100E8}">
      <dsp:nvSpPr>
        <dsp:cNvPr id="0" name=""/>
        <dsp:cNvSpPr/>
      </dsp:nvSpPr>
      <dsp:spPr>
        <a:xfrm>
          <a:off x="0" y="938893"/>
          <a:ext cx="5906075" cy="432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1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Who else needs to support you in this?</a:t>
          </a:r>
          <a:endParaRPr lang="en-US" sz="2800" kern="1200"/>
        </a:p>
        <a:p>
          <a:pPr marL="285750" lvl="1" indent="-285750" algn="l" defTabSz="1244600">
            <a:lnSpc>
              <a:spcPct val="90000"/>
            </a:lnSpc>
            <a:spcBef>
              <a:spcPct val="0"/>
            </a:spcBef>
            <a:spcAft>
              <a:spcPct val="20000"/>
            </a:spcAft>
            <a:buChar char="•"/>
          </a:pPr>
          <a:r>
            <a:rPr lang="en-GB" sz="2800" kern="1200"/>
            <a:t>What kind of support do you need?</a:t>
          </a:r>
          <a:endParaRPr lang="en-US" sz="2800" kern="1200"/>
        </a:p>
        <a:p>
          <a:pPr marL="285750" lvl="1" indent="-285750" algn="l" defTabSz="1244600">
            <a:lnSpc>
              <a:spcPct val="90000"/>
            </a:lnSpc>
            <a:spcBef>
              <a:spcPct val="0"/>
            </a:spcBef>
            <a:spcAft>
              <a:spcPct val="20000"/>
            </a:spcAft>
            <a:buChar char="•"/>
          </a:pPr>
          <a:r>
            <a:rPr lang="en-GB" sz="2800" kern="1200" dirty="0"/>
            <a:t>What are the processes (website auditing, alternative format requests, complaints processes) that your council needs to consider?</a:t>
          </a:r>
          <a:endParaRPr lang="en-US" sz="2800" kern="1200" dirty="0"/>
        </a:p>
        <a:p>
          <a:pPr marL="285750" lvl="1" indent="-285750" algn="l" defTabSz="1244600">
            <a:lnSpc>
              <a:spcPct val="90000"/>
            </a:lnSpc>
            <a:spcBef>
              <a:spcPct val="0"/>
            </a:spcBef>
            <a:spcAft>
              <a:spcPct val="20000"/>
            </a:spcAft>
            <a:buChar char="•"/>
          </a:pPr>
          <a:r>
            <a:rPr lang="en-GB" sz="2800" kern="1200" dirty="0"/>
            <a:t>What back-up will you get negotiating with web developers?</a:t>
          </a:r>
          <a:endParaRPr lang="en-US" sz="2800" kern="1200" dirty="0"/>
        </a:p>
      </dsp:txBody>
      <dsp:txXfrm>
        <a:off x="0" y="938893"/>
        <a:ext cx="5906075" cy="432216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8080-2E68-4353-9F65-F2EC376D06F9}" type="datetimeFigureOut">
              <a:rPr lang="en-GB" smtClean="0"/>
              <a:t>14/06/2019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2E28C-6D67-4371-9005-C8C541495533}" type="slidenum">
              <a:rPr lang="en-GB" smtClean="0"/>
              <a:t>‹#›</a:t>
            </a:fld>
            <a:endParaRPr lang="en-GB"/>
          </a:p>
        </p:txBody>
      </p:sp>
    </p:spTree>
    <p:extLst>
      <p:ext uri="{BB962C8B-B14F-4D97-AF65-F5344CB8AC3E}">
        <p14:creationId xmlns:p14="http://schemas.microsoft.com/office/powerpoint/2010/main" val="337547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it.ly/SLCCpart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searchbriefings.parliament.uk/ResearchBriefing/Summary/SN04827#fullrepo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Preparing to meet web accessibility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Step 2…telling</a:t>
            </a:r>
            <a:endParaRPr lang="en-GB" sz="1200"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a:t>
            </a:fld>
            <a:endParaRPr lang="en-GB"/>
          </a:p>
        </p:txBody>
      </p:sp>
    </p:spTree>
    <p:extLst>
      <p:ext uri="{BB962C8B-B14F-4D97-AF65-F5344CB8AC3E}">
        <p14:creationId xmlns:p14="http://schemas.microsoft.com/office/powerpoint/2010/main" val="310127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link you need to the downloadable document is below. It is important not to type into the one on screen because this is shared with everybody. Instead click File, Download as and then choose Microsoft Word.  Save it somewhere local and then work on it as we go through the session.</a:t>
            </a:r>
            <a:endParaRPr lang="en-US" b="0" dirty="0">
              <a:effectLst/>
            </a:endParaRPr>
          </a:p>
          <a:p>
            <a:br>
              <a:rPr lang="en-US" dirty="0"/>
            </a:br>
            <a:endParaRPr lang="en-GB" sz="1200" b="1" dirty="0">
              <a:solidFill>
                <a:schemeClr val="bg1"/>
              </a:solidFill>
              <a:hlinkClick r:id="rId3">
                <a:extLst>
                  <a:ext uri="{A12FA001-AC4F-418D-AE19-62706E023703}">
                    <ahyp:hlinkClr xmlns:ahyp="http://schemas.microsoft.com/office/drawing/2018/hyperlinkcolor" val="tx"/>
                  </a:ext>
                </a:extLst>
              </a:hlinkClick>
            </a:endParaRPr>
          </a:p>
          <a:p>
            <a:pPr marL="0" indent="0">
              <a:buNone/>
            </a:pPr>
            <a:r>
              <a:rPr lang="en-GB" sz="1200" b="1" dirty="0">
                <a:solidFill>
                  <a:schemeClr val="bg1"/>
                </a:solidFill>
                <a:hlinkClick r:id="rId3">
                  <a:extLst>
                    <a:ext uri="{A12FA001-AC4F-418D-AE19-62706E023703}">
                      <ahyp:hlinkClr xmlns:ahyp="http://schemas.microsoft.com/office/drawing/2018/hyperlinkcolor" val="tx"/>
                    </a:ext>
                  </a:extLst>
                </a:hlinkClick>
              </a:rPr>
              <a:t>http://bit.ly/SLCCpart2</a:t>
            </a:r>
            <a:endParaRPr lang="en-GB" sz="1200" b="1" dirty="0">
              <a:solidFill>
                <a:schemeClr val="bg1"/>
              </a:solidFill>
            </a:endParaRPr>
          </a:p>
          <a:p>
            <a:endParaRPr lang="en-GB" sz="1200" b="1" dirty="0">
              <a:solidFill>
                <a:schemeClr val="bg1"/>
              </a:solidFill>
            </a:endParaRPr>
          </a:p>
          <a:p>
            <a:pPr marL="0" indent="0">
              <a:buNone/>
            </a:pPr>
            <a:r>
              <a:rPr lang="en-GB" sz="1200" b="1" dirty="0">
                <a:solidFill>
                  <a:schemeClr val="bg1"/>
                </a:solidFill>
              </a:rPr>
              <a:t>Download it as a Word document (or anything else you can edit) </a:t>
            </a:r>
          </a:p>
          <a:p>
            <a:pPr marL="0" indent="0">
              <a:buNone/>
            </a:pPr>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10</a:t>
            </a:fld>
            <a:endParaRPr lang="en-GB"/>
          </a:p>
        </p:txBody>
      </p:sp>
    </p:spTree>
    <p:extLst>
      <p:ext uri="{BB962C8B-B14F-4D97-AF65-F5344CB8AC3E}">
        <p14:creationId xmlns:p14="http://schemas.microsoft.com/office/powerpoint/2010/main" val="244524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From this point on the session switches to using a screen share of the word document.</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11</a:t>
            </a:fld>
            <a:endParaRPr lang="en-GB"/>
          </a:p>
        </p:txBody>
      </p:sp>
    </p:spTree>
    <p:extLst>
      <p:ext uri="{BB962C8B-B14F-4D97-AF65-F5344CB8AC3E}">
        <p14:creationId xmlns:p14="http://schemas.microsoft.com/office/powerpoint/2010/main" val="100446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FFFF"/>
                </a:solidFill>
              </a:rPr>
              <a:t>And finally… messages for managers…</a:t>
            </a:r>
          </a:p>
          <a:p>
            <a:endParaRPr lang="en-GB" dirty="0">
              <a:solidFill>
                <a:srgbClr val="FFFFFF"/>
              </a:solidFill>
            </a:endParaRPr>
          </a:p>
          <a:p>
            <a:pPr lvl="0"/>
            <a:r>
              <a:rPr lang="en-GB" dirty="0"/>
              <a:t>Who else needs to support you in this?</a:t>
            </a:r>
            <a:endParaRPr lang="en-US" dirty="0"/>
          </a:p>
          <a:p>
            <a:pPr lvl="0"/>
            <a:r>
              <a:rPr lang="en-GB" dirty="0"/>
              <a:t>What kind of support do you need?</a:t>
            </a:r>
            <a:endParaRPr lang="en-US" dirty="0"/>
          </a:p>
          <a:p>
            <a:pPr lvl="0"/>
            <a:r>
              <a:rPr lang="en-GB" dirty="0"/>
              <a:t>What are the processes (website auditing, alternative format requests, complaints processes) that your council needs to consider?</a:t>
            </a:r>
            <a:endParaRPr lang="en-US" dirty="0"/>
          </a:p>
          <a:p>
            <a:pPr lvl="0"/>
            <a:r>
              <a:rPr lang="en-GB" dirty="0"/>
              <a:t>What back-up will you get negotiating with web developers?</a:t>
            </a:r>
            <a:endParaRPr lang="en-US"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12</a:t>
            </a:fld>
            <a:endParaRPr lang="en-GB"/>
          </a:p>
        </p:txBody>
      </p:sp>
    </p:spTree>
    <p:extLst>
      <p:ext uri="{BB962C8B-B14F-4D97-AF65-F5344CB8AC3E}">
        <p14:creationId xmlns:p14="http://schemas.microsoft.com/office/powerpoint/2010/main" val="324960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rgbClr val="FFFFFF"/>
                </a:solidFill>
                <a:latin typeface="+mn-lt"/>
                <a:ea typeface="+mn-ea"/>
                <a:cs typeface="+mn-cs"/>
              </a:rPr>
              <a:t>Good luck!</a:t>
            </a:r>
          </a:p>
          <a:p>
            <a:endParaRPr lang="en-US" sz="800" kern="1200" dirty="0">
              <a:solidFill>
                <a:srgbClr val="FFFFFF"/>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It’s not compliance. </a:t>
            </a:r>
            <a:br>
              <a:rPr lang="en-US" sz="1200" kern="1200" dirty="0">
                <a:solidFill>
                  <a:srgbClr val="FFFFFF"/>
                </a:solidFill>
                <a:latin typeface="+mn-lt"/>
                <a:ea typeface="+mn-ea"/>
                <a:cs typeface="+mn-cs"/>
              </a:rPr>
            </a:br>
            <a:r>
              <a:rPr lang="en-US" sz="1200" kern="1200">
                <a:solidFill>
                  <a:srgbClr val="FFFFFF"/>
                </a:solidFill>
                <a:latin typeface="+mn-lt"/>
                <a:ea typeface="+mn-ea"/>
                <a:cs typeface="+mn-cs"/>
              </a:rPr>
              <a:t>It’s customer service</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13</a:t>
            </a:fld>
            <a:endParaRPr lang="en-GB"/>
          </a:p>
        </p:txBody>
      </p:sp>
    </p:spTree>
    <p:extLst>
      <p:ext uri="{BB962C8B-B14F-4D97-AF65-F5344CB8AC3E}">
        <p14:creationId xmlns:p14="http://schemas.microsoft.com/office/powerpoint/2010/main" val="161626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FFFFFF"/>
                </a:solidFill>
                <a:latin typeface="+mn-lt"/>
                <a:ea typeface="+mn-ea"/>
                <a:cs typeface="+mn-cs"/>
              </a:rPr>
              <a:t>Building on strengths</a:t>
            </a:r>
          </a:p>
          <a:p>
            <a:pPr rtl="0"/>
            <a:r>
              <a:rPr lang="en-US" sz="1200" kern="1200" dirty="0">
                <a:solidFill>
                  <a:srgbClr val="FFFFFF"/>
                </a:solidFill>
                <a:latin typeface="+mn-lt"/>
                <a:ea typeface="+mn-ea"/>
                <a:cs typeface="+mn-cs"/>
              </a:rPr>
              <a:t>Remember what you know - </a:t>
            </a:r>
            <a:r>
              <a:rPr lang="en-US" sz="1200" b="0" i="0" u="none" strike="noStrike" kern="1200" dirty="0">
                <a:solidFill>
                  <a:schemeClr val="tx1"/>
                </a:solidFill>
                <a:effectLst/>
                <a:latin typeface="+mn-lt"/>
                <a:ea typeface="+mn-ea"/>
                <a:cs typeface="+mn-cs"/>
              </a:rPr>
              <a:t>In the last session we looked at disability prevalence and its implications for your site. There was a good level of expertise in people's awareness of how different accessibilities would have different implications for websites. It is important to build on this strength.</a:t>
            </a:r>
            <a:endParaRPr lang="en-US" b="0" dirty="0">
              <a:effectLst/>
            </a:endParaRPr>
          </a:p>
          <a:p>
            <a:pPr rtl="0"/>
            <a:br>
              <a:rPr lang="en-US" dirty="0"/>
            </a:br>
            <a:r>
              <a:rPr lang="en-GB" sz="1200" b="0" i="0" u="none" strike="noStrike" kern="1200" dirty="0">
                <a:solidFill>
                  <a:schemeClr val="tx1"/>
                </a:solidFill>
                <a:effectLst/>
                <a:latin typeface="+mn-lt"/>
                <a:ea typeface="+mn-ea"/>
                <a:cs typeface="+mn-cs"/>
              </a:rPr>
              <a:t>https://www.learningapps.co.uk/moodle/xertetoolkits/play.php?template_id=2073</a:t>
            </a:r>
            <a:endParaRPr lang="en-GB" b="0" dirty="0">
              <a:effectLst/>
            </a:endParaRPr>
          </a:p>
          <a:p>
            <a:br>
              <a:rPr lang="en-GB" dirty="0"/>
            </a:br>
            <a:endParaRPr lang="en-US" sz="1200" kern="1200" dirty="0">
              <a:solidFill>
                <a:srgbClr val="FFFFFF"/>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2</a:t>
            </a:fld>
            <a:endParaRPr lang="en-GB"/>
          </a:p>
        </p:txBody>
      </p:sp>
    </p:spTree>
    <p:extLst>
      <p:ext uri="{BB962C8B-B14F-4D97-AF65-F5344CB8AC3E}">
        <p14:creationId xmlns:p14="http://schemas.microsoft.com/office/powerpoint/2010/main" val="4922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hide!</a:t>
            </a:r>
          </a:p>
          <a:p>
            <a:endParaRPr lang="en-GB" dirty="0"/>
          </a:p>
          <a:p>
            <a:pPr marL="0" indent="0">
              <a:buNone/>
            </a:pPr>
            <a:r>
              <a:rPr lang="en-GB" sz="1600" b="1" dirty="0"/>
              <a:t>Some reassurances</a:t>
            </a:r>
          </a:p>
          <a:p>
            <a:r>
              <a:rPr lang="en-GB" sz="1600" dirty="0"/>
              <a:t>It’s not your fault.</a:t>
            </a:r>
          </a:p>
          <a:p>
            <a:r>
              <a:rPr lang="en-GB" sz="1600" dirty="0"/>
              <a:t>You are not alone:</a:t>
            </a:r>
          </a:p>
          <a:p>
            <a:pPr marL="625475" indent="-180975"/>
            <a:r>
              <a:rPr lang="en-GB" sz="1200" dirty="0"/>
              <a:t>There are around </a:t>
            </a:r>
            <a:r>
              <a:rPr lang="en-US" sz="1200" dirty="0"/>
              <a:t>11,930 </a:t>
            </a:r>
            <a:r>
              <a:rPr lang="en-US" sz="1200" dirty="0">
                <a:hlinkClick r:id="rId3">
                  <a:extLst>
                    <a:ext uri="{A12FA001-AC4F-418D-AE19-62706E023703}">
                      <ahyp:hlinkClr xmlns:ahyp="http://schemas.microsoft.com/office/drawing/2018/hyperlinkcolor" val="tx"/>
                    </a:ext>
                  </a:extLst>
                </a:hlinkClick>
              </a:rPr>
              <a:t>local councils in the UK, including town, parish, community, </a:t>
            </a:r>
            <a:r>
              <a:rPr lang="en-US" sz="1200" dirty="0" err="1">
                <a:hlinkClick r:id="rId3">
                  <a:extLst>
                    <a:ext uri="{A12FA001-AC4F-418D-AE19-62706E023703}">
                      <ahyp:hlinkClr xmlns:ahyp="http://schemas.microsoft.com/office/drawing/2018/hyperlinkcolor" val="tx"/>
                    </a:ext>
                  </a:extLst>
                </a:hlinkClick>
              </a:rPr>
              <a:t>neighbourhood</a:t>
            </a:r>
            <a:r>
              <a:rPr lang="en-US" sz="1200" dirty="0">
                <a:hlinkClick r:id="rId3">
                  <a:extLst>
                    <a:ext uri="{A12FA001-AC4F-418D-AE19-62706E023703}">
                      <ahyp:hlinkClr xmlns:ahyp="http://schemas.microsoft.com/office/drawing/2018/hyperlinkcolor" val="tx"/>
                    </a:ext>
                  </a:extLst>
                </a:hlinkClick>
              </a:rPr>
              <a:t> and village councils.</a:t>
            </a:r>
            <a:endParaRPr lang="en-US" sz="1200" dirty="0"/>
          </a:p>
          <a:p>
            <a:pPr marL="625475" indent="-180975"/>
            <a:r>
              <a:rPr lang="en-US" sz="1200" dirty="0"/>
              <a:t>Others have a role to play - you DON’T need all the answers but you DO need to advocate for your users.</a:t>
            </a:r>
          </a:p>
          <a:p>
            <a:r>
              <a:rPr lang="en-GB" sz="1600" dirty="0"/>
              <a:t>It’s a ramp, not a step BUT you need to plan and describe  your ramp.</a:t>
            </a:r>
          </a:p>
          <a:p>
            <a:pPr marL="0" indent="0">
              <a:buNone/>
            </a:pPr>
            <a:endParaRPr lang="en-GB" sz="1600"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3</a:t>
            </a:fld>
            <a:endParaRPr lang="en-GB"/>
          </a:p>
        </p:txBody>
      </p:sp>
    </p:spTree>
    <p:extLst>
      <p:ext uri="{BB962C8B-B14F-4D97-AF65-F5344CB8AC3E}">
        <p14:creationId xmlns:p14="http://schemas.microsoft.com/office/powerpoint/2010/main" val="106795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it manageable</a:t>
            </a:r>
          </a:p>
          <a:p>
            <a:r>
              <a:rPr lang="en-GB" sz="2400" dirty="0"/>
              <a:t>There are exemptions,</a:t>
            </a:r>
          </a:p>
          <a:p>
            <a:pPr lvl="1"/>
            <a:r>
              <a:rPr lang="en-GB" dirty="0"/>
              <a:t>So use your time wisely</a:t>
            </a:r>
          </a:p>
          <a:p>
            <a:r>
              <a:rPr lang="en-GB" sz="2400" dirty="0"/>
              <a:t>There are ‘disproportionate burden’ clauses</a:t>
            </a:r>
          </a:p>
          <a:p>
            <a:pPr lvl="1"/>
            <a:r>
              <a:rPr lang="en-GB" dirty="0"/>
              <a:t>But they need evidence and justification </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4</a:t>
            </a:fld>
            <a:endParaRPr lang="en-GB"/>
          </a:p>
        </p:txBody>
      </p:sp>
    </p:spTree>
    <p:extLst>
      <p:ext uri="{BB962C8B-B14F-4D97-AF65-F5344CB8AC3E}">
        <p14:creationId xmlns:p14="http://schemas.microsoft.com/office/powerpoint/2010/main" val="46505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focus</a:t>
            </a:r>
          </a:p>
          <a:p>
            <a:endParaRPr lang="en-GB" dirty="0"/>
          </a:p>
          <a:p>
            <a:r>
              <a:rPr lang="en-GB" sz="1200" dirty="0"/>
              <a:t>Moving from what people are like to what people want to do.</a:t>
            </a:r>
          </a:p>
          <a:p>
            <a:r>
              <a:rPr lang="en-GB" sz="1200" dirty="0"/>
              <a:t>What THREE THINGS would the public complain about most if your website was down for a week?</a:t>
            </a:r>
          </a:p>
          <a:p>
            <a:r>
              <a:rPr lang="en-GB" sz="1200" dirty="0"/>
              <a:t>Add them to the chat pane…</a:t>
            </a:r>
          </a:p>
          <a:p>
            <a:endParaRPr lang="en-GB" sz="1200" dirty="0"/>
          </a:p>
          <a:p>
            <a:pPr rtl="0"/>
            <a:r>
              <a:rPr lang="en-US" sz="1200" b="0" i="0" u="none" strike="noStrike" kern="1200" dirty="0">
                <a:solidFill>
                  <a:schemeClr val="tx1"/>
                </a:solidFill>
                <a:effectLst/>
                <a:latin typeface="+mn-lt"/>
                <a:ea typeface="+mn-ea"/>
                <a:cs typeface="+mn-cs"/>
              </a:rPr>
              <a:t>Remember that having a partially accessible website is considerably better for disabled people than having no website at all.  one of your challenges is to identify the key journeys people make on your website so you can ensure you </a:t>
            </a:r>
            <a:r>
              <a:rPr lang="en-US" sz="1200" b="0" i="0" u="none" strike="noStrike" kern="1200" dirty="0" err="1">
                <a:solidFill>
                  <a:schemeClr val="tx1"/>
                </a:solidFill>
                <a:effectLst/>
                <a:latin typeface="+mn-lt"/>
                <a:ea typeface="+mn-ea"/>
                <a:cs typeface="+mn-cs"/>
              </a:rPr>
              <a:t>prioritise</a:t>
            </a:r>
            <a:r>
              <a:rPr lang="en-US" sz="1200" b="0" i="0" u="none" strike="noStrike" kern="1200" dirty="0">
                <a:solidFill>
                  <a:schemeClr val="tx1"/>
                </a:solidFill>
                <a:effectLst/>
                <a:latin typeface="+mn-lt"/>
                <a:ea typeface="+mn-ea"/>
                <a:cs typeface="+mn-cs"/>
              </a:rPr>
              <a:t> the more important pages that will benefit most people.</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5</a:t>
            </a:fld>
            <a:endParaRPr lang="en-GB"/>
          </a:p>
        </p:txBody>
      </p:sp>
    </p:spTree>
    <p:extLst>
      <p:ext uri="{BB962C8B-B14F-4D97-AF65-F5344CB8AC3E}">
        <p14:creationId xmlns:p14="http://schemas.microsoft.com/office/powerpoint/2010/main" val="116832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2"/>
                </a:solidFill>
                <a:latin typeface="+mn-lt"/>
                <a:ea typeface="+mn-ea"/>
                <a:cs typeface="+mn-cs"/>
              </a:rPr>
              <a:t>Even a semi accessible website  </a:t>
            </a:r>
            <a:r>
              <a:rPr lang="en-US" sz="1200" kern="1200" dirty="0">
                <a:solidFill>
                  <a:schemeClr val="tx1"/>
                </a:solidFill>
                <a:latin typeface="+mn-lt"/>
                <a:ea typeface="+mn-ea"/>
                <a:cs typeface="+mn-cs"/>
              </a:rPr>
              <a:t>…is better than no website at all</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6</a:t>
            </a:fld>
            <a:endParaRPr lang="en-GB"/>
          </a:p>
        </p:txBody>
      </p:sp>
    </p:spTree>
    <p:extLst>
      <p:ext uri="{BB962C8B-B14F-4D97-AF65-F5344CB8AC3E}">
        <p14:creationId xmlns:p14="http://schemas.microsoft.com/office/powerpoint/2010/main" val="284614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Separating website from downloads</a:t>
            </a:r>
          </a:p>
          <a:p>
            <a:r>
              <a:rPr lang="en-GB" sz="1200" dirty="0"/>
              <a:t>Remember, your downloadable Word documents, PDFs etc will need to be accessible if they are in ‘active admin use’. </a:t>
            </a:r>
          </a:p>
          <a:p>
            <a:r>
              <a:rPr lang="en-GB" sz="1200" dirty="0"/>
              <a:t>Don’t forget to include them in any auditing. </a:t>
            </a:r>
          </a:p>
          <a:p>
            <a:endParaRPr lang="en-GB" dirty="0"/>
          </a:p>
          <a:p>
            <a:pPr rtl="0"/>
            <a:r>
              <a:rPr lang="en-US" sz="1200" b="0" i="0" u="none" strike="noStrike" kern="1200" dirty="0">
                <a:solidFill>
                  <a:schemeClr val="tx1"/>
                </a:solidFill>
                <a:effectLst/>
                <a:latin typeface="+mn-lt"/>
                <a:ea typeface="+mn-ea"/>
                <a:cs typeface="+mn-cs"/>
              </a:rPr>
              <a:t>Remember also that different people have different roles and responsibilities and we'll need different training. Although the web developer may do a good job at making your website accessible, somebody else is  creating documents to be uploaded. Does this person (or these people) know how to make an accessible Word document or PDF document?</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7</a:t>
            </a:fld>
            <a:endParaRPr lang="en-GB"/>
          </a:p>
        </p:txBody>
      </p:sp>
    </p:spTree>
    <p:extLst>
      <p:ext uri="{BB962C8B-B14F-4D97-AF65-F5344CB8AC3E}">
        <p14:creationId xmlns:p14="http://schemas.microsoft.com/office/powerpoint/2010/main" val="353509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Key principles for uses are enshrined in the government's model accessibility template. In simple, plain language, the main sections of the accessibility statement should cover</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 is what you can do to make your experience better</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Here's what you cannot (sorry!)  do on our website at the moment so don't waste time trying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 are some options if you need the information a different way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case we missed anything, here's how to report a problem</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here's where we are in the grand scheme of accessibility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here's our </a:t>
            </a:r>
            <a:r>
              <a:rPr lang="en-US" sz="1200" b="0" i="0" u="none" strike="noStrike" kern="1200" dirty="0" err="1">
                <a:solidFill>
                  <a:schemeClr val="tx1"/>
                </a:solidFill>
                <a:effectLst/>
                <a:latin typeface="+mn-lt"/>
                <a:ea typeface="+mn-ea"/>
                <a:cs typeface="+mn-cs"/>
              </a:rPr>
              <a:t>plann</a:t>
            </a:r>
            <a:r>
              <a:rPr lang="en-US" sz="1200" b="0" i="0" u="none" strike="noStrike" kern="1200" dirty="0">
                <a:solidFill>
                  <a:schemeClr val="tx1"/>
                </a:solidFill>
                <a:effectLst/>
                <a:latin typeface="+mn-lt"/>
                <a:ea typeface="+mn-ea"/>
                <a:cs typeface="+mn-cs"/>
              </a:rPr>
              <a:t> for improvement,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here's how and when we tested the website</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8</a:t>
            </a:fld>
            <a:endParaRPr lang="en-GB"/>
          </a:p>
        </p:txBody>
      </p:sp>
    </p:spTree>
    <p:extLst>
      <p:ext uri="{BB962C8B-B14F-4D97-AF65-F5344CB8AC3E}">
        <p14:creationId xmlns:p14="http://schemas.microsoft.com/office/powerpoint/2010/main" val="270618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Creating your own first draft of the audit</a:t>
            </a:r>
          </a:p>
          <a:p>
            <a:endParaRPr lang="en-GB" dirty="0"/>
          </a:p>
          <a:p>
            <a:pPr rtl="0"/>
            <a:r>
              <a:rPr lang="en-US" sz="1200" b="0" i="0" u="none" strike="noStrike" kern="1200" dirty="0">
                <a:solidFill>
                  <a:schemeClr val="tx1"/>
                </a:solidFill>
                <a:effectLst/>
                <a:latin typeface="+mn-lt"/>
                <a:ea typeface="+mn-ea"/>
                <a:cs typeface="+mn-cs"/>
              </a:rPr>
              <a:t>This part of the presentation takes you to a template based on the government template. It has prompt and spaces for you to fill in, helping you to create your first draft. We will go through this together as a group, giving you a chance to ask questions and discuss your answers as we go.</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9</a:t>
            </a:fld>
            <a:endParaRPr lang="en-GB"/>
          </a:p>
        </p:txBody>
      </p:sp>
    </p:spTree>
    <p:extLst>
      <p:ext uri="{BB962C8B-B14F-4D97-AF65-F5344CB8AC3E}">
        <p14:creationId xmlns:p14="http://schemas.microsoft.com/office/powerpoint/2010/main" val="253442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6AD1-D312-431A-A823-5B914395B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3D8EE0-E346-4A69-BDBF-1F59FD842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B246B6-C310-48F3-A497-370B4BB15B93}"/>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5" name="Footer Placeholder 4">
            <a:extLst>
              <a:ext uri="{FF2B5EF4-FFF2-40B4-BE49-F238E27FC236}">
                <a16:creationId xmlns:a16="http://schemas.microsoft.com/office/drawing/2014/main" id="{A115EC3F-7BB8-4E09-A762-AB084FF97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EC08B-48DD-4899-96EA-3D3B729C7249}"/>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254574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80F-B4F4-40A2-A97B-5096CE192B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34195-CA3C-46B8-8A4F-B1D4ABD7A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ACEB60-6B58-4CDB-AA3E-E4DC173B9033}"/>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5" name="Footer Placeholder 4">
            <a:extLst>
              <a:ext uri="{FF2B5EF4-FFF2-40B4-BE49-F238E27FC236}">
                <a16:creationId xmlns:a16="http://schemas.microsoft.com/office/drawing/2014/main" id="{E44CE6F6-2241-4F0A-97F7-5079DD5FA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21AE4-9E69-4E2C-9BE7-2A71EE5E4616}"/>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78979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2F431-35FB-4E6D-B149-7CD21A1A6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A46AA7-F2FA-4AD8-A0BF-2622A3FD37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C563D-F203-4732-AEC4-1F536D79A6FF}"/>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5" name="Footer Placeholder 4">
            <a:extLst>
              <a:ext uri="{FF2B5EF4-FFF2-40B4-BE49-F238E27FC236}">
                <a16:creationId xmlns:a16="http://schemas.microsoft.com/office/drawing/2014/main" id="{0B27CA5B-8039-4A55-8492-EBFCD934B8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8F620-281A-4477-B4DE-DC59926E582E}"/>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4258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8D39-C1AE-4BDD-B2C8-69CF18EDF3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4EC8E8-77A1-46E6-AF5C-9E550E124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4FED7-6BA2-409B-90B6-7CB122015108}"/>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5" name="Footer Placeholder 4">
            <a:extLst>
              <a:ext uri="{FF2B5EF4-FFF2-40B4-BE49-F238E27FC236}">
                <a16:creationId xmlns:a16="http://schemas.microsoft.com/office/drawing/2014/main" id="{D762CE09-F34B-46EC-A29F-49AB0007D8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02401-5A02-4742-958D-0031435C1A57}"/>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5541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382-AFAF-4231-8102-D89A6C53B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73CBC1-1484-4E2E-8277-5FC406958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44FA4-5B34-455C-A209-F9E5FD52C1CC}"/>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5" name="Footer Placeholder 4">
            <a:extLst>
              <a:ext uri="{FF2B5EF4-FFF2-40B4-BE49-F238E27FC236}">
                <a16:creationId xmlns:a16="http://schemas.microsoft.com/office/drawing/2014/main" id="{C5141940-408E-4B54-B2E5-837C29F943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FC58A-FC99-4B91-9ABF-58DAE42CACAC}"/>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9828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C832-037B-4C6B-B9A2-3D024FF501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94AE4-B1DC-4399-9E9E-D6A4756E8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7CD565-3D9E-40B9-9170-C6C53135EE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B82E98-F661-45D5-A9BC-1FD787A84C75}"/>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6" name="Footer Placeholder 5">
            <a:extLst>
              <a:ext uri="{FF2B5EF4-FFF2-40B4-BE49-F238E27FC236}">
                <a16:creationId xmlns:a16="http://schemas.microsoft.com/office/drawing/2014/main" id="{3E252E64-7797-4C03-ADC0-4C603A2731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B330F-406E-49D6-9B6A-3BFCD18400CA}"/>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2163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6C0E-90EB-498A-9257-C75FE05AD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B563F4-A55E-4AA5-8052-838B2543B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BA1F3-7A2E-47C8-B6D0-FF88B8F042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B4F2D-1E66-423D-B151-A62BC5305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EF13D-43CE-4725-85CB-C6477CD68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FCAE46-722A-4331-B055-9D086757B56B}"/>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8" name="Footer Placeholder 7">
            <a:extLst>
              <a:ext uri="{FF2B5EF4-FFF2-40B4-BE49-F238E27FC236}">
                <a16:creationId xmlns:a16="http://schemas.microsoft.com/office/drawing/2014/main" id="{7FEAD09A-FBD0-4E28-AB35-E1AE712B08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3738BA-99A9-456C-BDBB-9A806E603BF8}"/>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9853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88B5-73C2-40C1-BBDC-A905459025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273C83-EB0E-48CE-BAAB-6F7B76DD0415}"/>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4" name="Footer Placeholder 3">
            <a:extLst>
              <a:ext uri="{FF2B5EF4-FFF2-40B4-BE49-F238E27FC236}">
                <a16:creationId xmlns:a16="http://schemas.microsoft.com/office/drawing/2014/main" id="{9AB2B714-E364-46EF-A1BA-0B3FC08300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59D064-664E-401D-96E4-69FE5C1B3CB2}"/>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134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0BD3D-9BD4-453F-8551-BDE7D2B228EC}"/>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3" name="Footer Placeholder 2">
            <a:extLst>
              <a:ext uri="{FF2B5EF4-FFF2-40B4-BE49-F238E27FC236}">
                <a16:creationId xmlns:a16="http://schemas.microsoft.com/office/drawing/2014/main" id="{E0B833D7-7152-47D7-82CD-2A94FEB798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421010-62DF-4698-9FA2-F9C8CA1A5278}"/>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164697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3A17-A872-4943-8346-CF0D3FAE8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C3ED80-DCC9-40F6-A06D-9217DD845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2F0626-0CAE-4A93-9120-DCFA6BE0A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9F664-4CE5-46F2-84C7-0B62CE006A81}"/>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6" name="Footer Placeholder 5">
            <a:extLst>
              <a:ext uri="{FF2B5EF4-FFF2-40B4-BE49-F238E27FC236}">
                <a16:creationId xmlns:a16="http://schemas.microsoft.com/office/drawing/2014/main" id="{E0D9613B-69CC-4056-88F7-16478A939E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BD022B-7174-4293-9BEA-A3C9AA675C61}"/>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168189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1954-19B9-404A-AE35-192B308D0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E6CED7-07DE-402D-939B-3D7FAB98A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48DDAC-4C3B-480A-9069-3894B3EB4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07146-445B-479D-BC05-8E83FA2ACFA6}"/>
              </a:ext>
            </a:extLst>
          </p:cNvPr>
          <p:cNvSpPr>
            <a:spLocks noGrp="1"/>
          </p:cNvSpPr>
          <p:nvPr>
            <p:ph type="dt" sz="half" idx="10"/>
          </p:nvPr>
        </p:nvSpPr>
        <p:spPr/>
        <p:txBody>
          <a:bodyPr/>
          <a:lstStyle/>
          <a:p>
            <a:fld id="{9025D1A7-03A0-4370-BB06-4158108FC3B3}" type="datetimeFigureOut">
              <a:rPr lang="en-GB" smtClean="0"/>
              <a:t>14/06/2019</a:t>
            </a:fld>
            <a:endParaRPr lang="en-GB"/>
          </a:p>
        </p:txBody>
      </p:sp>
      <p:sp>
        <p:nvSpPr>
          <p:cNvPr id="6" name="Footer Placeholder 5">
            <a:extLst>
              <a:ext uri="{FF2B5EF4-FFF2-40B4-BE49-F238E27FC236}">
                <a16:creationId xmlns:a16="http://schemas.microsoft.com/office/drawing/2014/main" id="{98770D5C-7869-4299-A6BF-7A26CFBEC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1A2E6-D6E2-49BD-A6F8-9149A4BED95B}"/>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220913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D9883-6BAF-4204-A37F-A65E8634D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32E83-D330-4281-961B-5FE44B64F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485402-C72D-498D-94E4-4C724A42C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5D1A7-03A0-4370-BB06-4158108FC3B3}" type="datetimeFigureOut">
              <a:rPr lang="en-GB" smtClean="0"/>
              <a:t>14/06/2019</a:t>
            </a:fld>
            <a:endParaRPr lang="en-GB"/>
          </a:p>
        </p:txBody>
      </p:sp>
      <p:sp>
        <p:nvSpPr>
          <p:cNvPr id="5" name="Footer Placeholder 4">
            <a:extLst>
              <a:ext uri="{FF2B5EF4-FFF2-40B4-BE49-F238E27FC236}">
                <a16:creationId xmlns:a16="http://schemas.microsoft.com/office/drawing/2014/main" id="{64FEE9E0-186A-42C3-8C6D-7E76810CF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3A35B5-BAB1-4FF0-AD62-748D84E49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86596-9D18-4DDE-8156-3FC16103481E}" type="slidenum">
              <a:rPr lang="en-GB" smtClean="0"/>
              <a:t>‹#›</a:t>
            </a:fld>
            <a:endParaRPr lang="en-GB"/>
          </a:p>
        </p:txBody>
      </p:sp>
      <p:pic>
        <p:nvPicPr>
          <p:cNvPr id="7" name="Picture 6">
            <a:extLst>
              <a:ext uri="{FF2B5EF4-FFF2-40B4-BE49-F238E27FC236}">
                <a16:creationId xmlns:a16="http://schemas.microsoft.com/office/drawing/2014/main" id="{0F3E6E83-0D89-48A6-8E52-97150863A61F}"/>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9705975" y="65055"/>
            <a:ext cx="2407987" cy="957273"/>
          </a:xfrm>
          <a:prstGeom prst="rect">
            <a:avLst/>
          </a:prstGeom>
        </p:spPr>
      </p:pic>
    </p:spTree>
    <p:extLst>
      <p:ext uri="{BB962C8B-B14F-4D97-AF65-F5344CB8AC3E}">
        <p14:creationId xmlns:p14="http://schemas.microsoft.com/office/powerpoint/2010/main" val="8708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SLCCpart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earchbriefings.parliament.uk/ResearchBriefing/Summary/SN04827#fullre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A6B1-044C-4A00-A2B1-DFC17F8BB582}"/>
              </a:ext>
            </a:extLst>
          </p:cNvPr>
          <p:cNvSpPr>
            <a:spLocks noGrp="1"/>
          </p:cNvSpPr>
          <p:nvPr>
            <p:ph type="ctrTitle"/>
          </p:nvPr>
        </p:nvSpPr>
        <p:spPr>
          <a:xfrm>
            <a:off x="1524000" y="1122363"/>
            <a:ext cx="9144000" cy="2387600"/>
          </a:xfrm>
        </p:spPr>
        <p:txBody>
          <a:bodyPr>
            <a:normAutofit/>
          </a:bodyPr>
          <a:lstStyle/>
          <a:p>
            <a:r>
              <a:rPr lang="en-US" sz="3600" dirty="0"/>
              <a:t>Preparing to meet web accessibility guidelines:</a:t>
            </a:r>
            <a:endParaRPr lang="en-GB" sz="3600" dirty="0"/>
          </a:p>
        </p:txBody>
      </p:sp>
      <p:sp>
        <p:nvSpPr>
          <p:cNvPr id="3" name="Subtitle 2">
            <a:extLst>
              <a:ext uri="{FF2B5EF4-FFF2-40B4-BE49-F238E27FC236}">
                <a16:creationId xmlns:a16="http://schemas.microsoft.com/office/drawing/2014/main" id="{62B94B8E-F5D8-4A93-85C5-B0B63F15C3BB}"/>
              </a:ext>
            </a:extLst>
          </p:cNvPr>
          <p:cNvSpPr>
            <a:spLocks noGrp="1"/>
          </p:cNvSpPr>
          <p:nvPr>
            <p:ph type="subTitle" idx="1"/>
          </p:nvPr>
        </p:nvSpPr>
        <p:spPr>
          <a:xfrm>
            <a:off x="1524000" y="3695944"/>
            <a:ext cx="9144000" cy="1389749"/>
          </a:xfrm>
        </p:spPr>
        <p:txBody>
          <a:bodyPr>
            <a:normAutofit/>
          </a:bodyPr>
          <a:lstStyle/>
          <a:p>
            <a:r>
              <a:rPr lang="en-US" sz="4800" dirty="0"/>
              <a:t>Step 2…telling</a:t>
            </a:r>
            <a:endParaRPr lang="en-GB" sz="4800" dirty="0"/>
          </a:p>
        </p:txBody>
      </p:sp>
      <p:sp>
        <p:nvSpPr>
          <p:cNvPr id="4" name="Footer Placeholder 3">
            <a:extLst>
              <a:ext uri="{FF2B5EF4-FFF2-40B4-BE49-F238E27FC236}">
                <a16:creationId xmlns:a16="http://schemas.microsoft.com/office/drawing/2014/main" id="{8F5A885A-26C5-4421-A310-F2326F20F365}"/>
              </a:ext>
            </a:extLst>
          </p:cNvPr>
          <p:cNvSpPr>
            <a:spLocks noGrp="1"/>
          </p:cNvSpPr>
          <p:nvPr>
            <p:ph type="ftr" sz="quarter" idx="11"/>
          </p:nvPr>
        </p:nvSpPr>
        <p:spPr>
          <a:xfrm>
            <a:off x="4038600" y="6356350"/>
            <a:ext cx="4114800" cy="365125"/>
          </a:xfrm>
        </p:spPr>
        <p:txBody>
          <a:bodyPr>
            <a:normAutofit/>
          </a:bodyPr>
          <a:lstStyle/>
          <a:p>
            <a:r>
              <a:rPr lang="en-GB" sz="1050" dirty="0">
                <a:solidFill>
                  <a:schemeClr val="tx1">
                    <a:lumMod val="75000"/>
                    <a:lumOff val="25000"/>
                  </a:schemeClr>
                </a:solidFill>
              </a:rPr>
              <a:t>Alistair McNaught  Consultancy Ltd</a:t>
            </a:r>
          </a:p>
        </p:txBody>
      </p:sp>
      <p:pic>
        <p:nvPicPr>
          <p:cNvPr id="6" name="Picture 5">
            <a:extLst>
              <a:ext uri="{FF2B5EF4-FFF2-40B4-BE49-F238E27FC236}">
                <a16:creationId xmlns:a16="http://schemas.microsoft.com/office/drawing/2014/main" id="{E76FA009-E208-42FC-B9E4-9AD59E8C7553}"/>
              </a:ext>
            </a:extLst>
          </p:cNvPr>
          <p:cNvPicPr>
            <a:picLocks noChangeAspect="1"/>
          </p:cNvPicPr>
          <p:nvPr/>
        </p:nvPicPr>
        <p:blipFill>
          <a:blip r:embed="rId3"/>
          <a:stretch>
            <a:fillRect/>
          </a:stretch>
        </p:blipFill>
        <p:spPr>
          <a:xfrm>
            <a:off x="304663" y="128378"/>
            <a:ext cx="1962424" cy="1000265"/>
          </a:xfrm>
          <a:prstGeom prst="rect">
            <a:avLst/>
          </a:prstGeom>
        </p:spPr>
      </p:pic>
    </p:spTree>
    <p:extLst>
      <p:ext uri="{BB962C8B-B14F-4D97-AF65-F5344CB8AC3E}">
        <p14:creationId xmlns:p14="http://schemas.microsoft.com/office/powerpoint/2010/main" val="3327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9D81E-7A64-48DD-B0AE-7BF9DD2416D1}"/>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GB" sz="2800">
                <a:solidFill>
                  <a:schemeClr val="bg1"/>
                </a:solidFill>
              </a:rPr>
              <a:t>First draft of the audit</a:t>
            </a:r>
          </a:p>
        </p:txBody>
      </p:sp>
      <p:sp>
        <p:nvSpPr>
          <p:cNvPr id="3" name="Content Placeholder 2">
            <a:extLst>
              <a:ext uri="{FF2B5EF4-FFF2-40B4-BE49-F238E27FC236}">
                <a16:creationId xmlns:a16="http://schemas.microsoft.com/office/drawing/2014/main" id="{6BA9A072-8CAA-417F-9495-60835E7DA03D}"/>
              </a:ext>
            </a:extLst>
          </p:cNvPr>
          <p:cNvSpPr>
            <a:spLocks noGrp="1"/>
          </p:cNvSpPr>
          <p:nvPr>
            <p:ph idx="1"/>
          </p:nvPr>
        </p:nvSpPr>
        <p:spPr>
          <a:xfrm>
            <a:off x="643468" y="2638044"/>
            <a:ext cx="3363974" cy="3415622"/>
          </a:xfrm>
        </p:spPr>
        <p:txBody>
          <a:bodyPr>
            <a:normAutofit/>
          </a:bodyPr>
          <a:lstStyle/>
          <a:p>
            <a:pPr marL="0" indent="0">
              <a:buNone/>
            </a:pPr>
            <a:r>
              <a:rPr lang="en-GB" sz="2000" b="1" dirty="0">
                <a:solidFill>
                  <a:schemeClr val="bg1"/>
                </a:solidFill>
                <a:hlinkClick r:id="rId3">
                  <a:extLst>
                    <a:ext uri="{A12FA001-AC4F-418D-AE19-62706E023703}">
                      <ahyp:hlinkClr xmlns:ahyp="http://schemas.microsoft.com/office/drawing/2018/hyperlinkcolor" val="tx"/>
                    </a:ext>
                  </a:extLst>
                </a:hlinkClick>
              </a:rPr>
              <a:t>http://bit.ly/SLCCpart2</a:t>
            </a:r>
            <a:endParaRPr lang="en-GB" sz="2000" b="1" dirty="0">
              <a:solidFill>
                <a:schemeClr val="bg1"/>
              </a:solidFill>
            </a:endParaRPr>
          </a:p>
          <a:p>
            <a:endParaRPr lang="en-GB" sz="2000" b="1" dirty="0">
              <a:solidFill>
                <a:schemeClr val="bg1"/>
              </a:solidFill>
            </a:endParaRPr>
          </a:p>
          <a:p>
            <a:pPr marL="0" indent="0">
              <a:buNone/>
            </a:pPr>
            <a:r>
              <a:rPr lang="en-GB" sz="2000" b="1" dirty="0">
                <a:solidFill>
                  <a:schemeClr val="bg1"/>
                </a:solidFill>
              </a:rPr>
              <a:t>Download it as a Word document (or anything else you can edit) </a:t>
            </a:r>
          </a:p>
          <a:p>
            <a:pPr marL="0" indent="0">
              <a:buNone/>
            </a:pPr>
            <a:endParaRPr lang="en-GB" sz="2000" dirty="0">
              <a:solidFill>
                <a:schemeClr val="bg1"/>
              </a:solidFill>
            </a:endParaRPr>
          </a:p>
        </p:txBody>
      </p:sp>
      <p:pic>
        <p:nvPicPr>
          <p:cNvPr id="5" name="Picture 4">
            <a:extLst>
              <a:ext uri="{FF2B5EF4-FFF2-40B4-BE49-F238E27FC236}">
                <a16:creationId xmlns:a16="http://schemas.microsoft.com/office/drawing/2014/main" id="{166AE2AB-9ED3-43D9-941C-30E5EAA66C2F}"/>
              </a:ext>
            </a:extLst>
          </p:cNvPr>
          <p:cNvPicPr>
            <a:picLocks noChangeAspect="1"/>
          </p:cNvPicPr>
          <p:nvPr/>
        </p:nvPicPr>
        <p:blipFill>
          <a:blip r:embed="rId4"/>
          <a:stretch>
            <a:fillRect/>
          </a:stretch>
        </p:blipFill>
        <p:spPr>
          <a:xfrm>
            <a:off x="5297763" y="1342591"/>
            <a:ext cx="6250769" cy="5078751"/>
          </a:xfrm>
          <a:prstGeom prst="rect">
            <a:avLst/>
          </a:prstGeom>
        </p:spPr>
      </p:pic>
    </p:spTree>
    <p:extLst>
      <p:ext uri="{BB962C8B-B14F-4D97-AF65-F5344CB8AC3E}">
        <p14:creationId xmlns:p14="http://schemas.microsoft.com/office/powerpoint/2010/main" val="346147922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5F4D-B78B-481F-ACFF-C5E58A93F1E5}"/>
              </a:ext>
            </a:extLst>
          </p:cNvPr>
          <p:cNvSpPr>
            <a:spLocks noGrp="1"/>
          </p:cNvSpPr>
          <p:nvPr>
            <p:ph type="title"/>
          </p:nvPr>
        </p:nvSpPr>
        <p:spPr/>
        <p:txBody>
          <a:bodyPr/>
          <a:lstStyle/>
          <a:p>
            <a:r>
              <a:rPr lang="en-GB" dirty="0"/>
              <a:t>Swap to the Word document</a:t>
            </a:r>
          </a:p>
        </p:txBody>
      </p:sp>
      <p:pic>
        <p:nvPicPr>
          <p:cNvPr id="4" name="Content Placeholder 3">
            <a:extLst>
              <a:ext uri="{FF2B5EF4-FFF2-40B4-BE49-F238E27FC236}">
                <a16:creationId xmlns:a16="http://schemas.microsoft.com/office/drawing/2014/main" id="{472DAA49-BE4E-45D4-A531-57AD71274012}"/>
              </a:ext>
            </a:extLst>
          </p:cNvPr>
          <p:cNvPicPr>
            <a:picLocks noGrp="1" noChangeAspect="1"/>
          </p:cNvPicPr>
          <p:nvPr>
            <p:ph idx="1"/>
          </p:nvPr>
        </p:nvPicPr>
        <p:blipFill>
          <a:blip r:embed="rId3"/>
          <a:stretch>
            <a:fillRect/>
          </a:stretch>
        </p:blipFill>
        <p:spPr>
          <a:xfrm>
            <a:off x="2567487" y="1825625"/>
            <a:ext cx="7057025" cy="4351338"/>
          </a:xfrm>
          <a:prstGeom prst="rect">
            <a:avLst/>
          </a:prstGeom>
        </p:spPr>
      </p:pic>
    </p:spTree>
    <p:extLst>
      <p:ext uri="{BB962C8B-B14F-4D97-AF65-F5344CB8AC3E}">
        <p14:creationId xmlns:p14="http://schemas.microsoft.com/office/powerpoint/2010/main" val="285192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B87A6D-BEC5-417B-A668-B531FF0DF977}"/>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And finally…</a:t>
            </a:r>
          </a:p>
        </p:txBody>
      </p:sp>
      <p:graphicFrame>
        <p:nvGraphicFramePr>
          <p:cNvPr id="5" name="Content Placeholder 2">
            <a:extLst>
              <a:ext uri="{FF2B5EF4-FFF2-40B4-BE49-F238E27FC236}">
                <a16:creationId xmlns:a16="http://schemas.microsoft.com/office/drawing/2014/main" id="{1272D72B-3ADD-49E6-AE84-BE75B8EA08F1}"/>
              </a:ext>
            </a:extLst>
          </p:cNvPr>
          <p:cNvGraphicFramePr>
            <a:graphicFrameLocks noGrp="1"/>
          </p:cNvGraphicFramePr>
          <p:nvPr>
            <p:ph idx="1"/>
            <p:extLst>
              <p:ext uri="{D42A27DB-BD31-4B8C-83A1-F6EECF244321}">
                <p14:modId xmlns:p14="http://schemas.microsoft.com/office/powerpoint/2010/main" val="2703184405"/>
              </p:ext>
            </p:extLst>
          </p:nvPr>
        </p:nvGraphicFramePr>
        <p:xfrm>
          <a:off x="5603875" y="1061803"/>
          <a:ext cx="5906075" cy="5336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30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9000158-F464-4A47-BDD6-DFE648EAE90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mj-lt"/>
                <a:ea typeface="+mj-ea"/>
                <a:cs typeface="+mj-cs"/>
              </a:rPr>
              <a:t>Good luck!</a:t>
            </a:r>
          </a:p>
        </p:txBody>
      </p:sp>
      <p:sp>
        <p:nvSpPr>
          <p:cNvPr id="5" name="Text Placeholder 4">
            <a:extLst>
              <a:ext uri="{FF2B5EF4-FFF2-40B4-BE49-F238E27FC236}">
                <a16:creationId xmlns:a16="http://schemas.microsoft.com/office/drawing/2014/main" id="{9B206C42-1F46-4710-BEB0-2A87727C1161}"/>
              </a:ext>
            </a:extLst>
          </p:cNvPr>
          <p:cNvSpPr>
            <a:spLocks noGrp="1"/>
          </p:cNvSpPr>
          <p:nvPr>
            <p:ph type="body" idx="1"/>
          </p:nvPr>
        </p:nvSpPr>
        <p:spPr>
          <a:xfrm>
            <a:off x="3045368" y="4074718"/>
            <a:ext cx="6105194" cy="1373582"/>
          </a:xfrm>
        </p:spPr>
        <p:txBody>
          <a:bodyPr vert="horz" lIns="91440" tIns="45720" rIns="91440" bIns="45720" rtlCol="0">
            <a:normAutofit/>
          </a:bodyPr>
          <a:lstStyle/>
          <a:p>
            <a:pPr algn="ctr"/>
            <a:r>
              <a:rPr lang="en-US" sz="3600" kern="1200" dirty="0">
                <a:solidFill>
                  <a:srgbClr val="FFFFFF"/>
                </a:solidFill>
                <a:latin typeface="+mn-lt"/>
                <a:ea typeface="+mn-ea"/>
                <a:cs typeface="+mn-cs"/>
              </a:rPr>
              <a:t>It’s not compliance. </a:t>
            </a:r>
            <a:br>
              <a:rPr lang="en-US" sz="3600" kern="1200" dirty="0">
                <a:solidFill>
                  <a:srgbClr val="FFFFFF"/>
                </a:solidFill>
                <a:latin typeface="+mn-lt"/>
                <a:ea typeface="+mn-ea"/>
                <a:cs typeface="+mn-cs"/>
              </a:rPr>
            </a:br>
            <a:r>
              <a:rPr lang="en-US" sz="3600" kern="1200" dirty="0">
                <a:solidFill>
                  <a:srgbClr val="FFFFFF"/>
                </a:solidFill>
                <a:latin typeface="+mn-lt"/>
                <a:ea typeface="+mn-ea"/>
                <a:cs typeface="+mn-cs"/>
              </a:rPr>
              <a:t>It’s customer service</a:t>
            </a:r>
          </a:p>
        </p:txBody>
      </p:sp>
    </p:spTree>
    <p:extLst>
      <p:ext uri="{BB962C8B-B14F-4D97-AF65-F5344CB8AC3E}">
        <p14:creationId xmlns:p14="http://schemas.microsoft.com/office/powerpoint/2010/main" val="253658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8705A-AB23-4BA3-83A0-DFC4659B861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Building on strengths</a:t>
            </a:r>
          </a:p>
        </p:txBody>
      </p:sp>
      <p:sp>
        <p:nvSpPr>
          <p:cNvPr id="3" name="Content Placeholder 2">
            <a:extLst>
              <a:ext uri="{FF2B5EF4-FFF2-40B4-BE49-F238E27FC236}">
                <a16:creationId xmlns:a16="http://schemas.microsoft.com/office/drawing/2014/main" id="{F621AE1B-336D-4F5E-AD45-275A68D5F27D}"/>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Remember what you know</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285034D-64A1-4D80-BB23-93C77830A9F7}"/>
              </a:ext>
            </a:extLst>
          </p:cNvPr>
          <p:cNvPicPr>
            <a:picLocks noChangeAspect="1"/>
          </p:cNvPicPr>
          <p:nvPr/>
        </p:nvPicPr>
        <p:blipFill>
          <a:blip r:embed="rId3"/>
          <a:stretch>
            <a:fillRect/>
          </a:stretch>
        </p:blipFill>
        <p:spPr>
          <a:xfrm>
            <a:off x="5153822" y="1114655"/>
            <a:ext cx="6553545" cy="4636632"/>
          </a:xfrm>
          <a:prstGeom prst="rect">
            <a:avLst/>
          </a:prstGeom>
        </p:spPr>
      </p:pic>
    </p:spTree>
    <p:extLst>
      <p:ext uri="{BB962C8B-B14F-4D97-AF65-F5344CB8AC3E}">
        <p14:creationId xmlns:p14="http://schemas.microsoft.com/office/powerpoint/2010/main" val="113624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8F12-FBE8-4D91-886C-FF848286217C}"/>
              </a:ext>
            </a:extLst>
          </p:cNvPr>
          <p:cNvSpPr>
            <a:spLocks noGrp="1"/>
          </p:cNvSpPr>
          <p:nvPr>
            <p:ph type="title"/>
          </p:nvPr>
        </p:nvSpPr>
        <p:spPr>
          <a:xfrm>
            <a:off x="4965430" y="629268"/>
            <a:ext cx="6586491" cy="1286160"/>
          </a:xfrm>
        </p:spPr>
        <p:txBody>
          <a:bodyPr anchor="b">
            <a:normAutofit/>
          </a:bodyPr>
          <a:lstStyle/>
          <a:p>
            <a:r>
              <a:rPr lang="en-GB" dirty="0"/>
              <a:t>Don’t hide!</a:t>
            </a:r>
          </a:p>
        </p:txBody>
      </p:sp>
      <p:pic>
        <p:nvPicPr>
          <p:cNvPr id="4" name="Picture 3">
            <a:extLst>
              <a:ext uri="{FF2B5EF4-FFF2-40B4-BE49-F238E27FC236}">
                <a16:creationId xmlns:a16="http://schemas.microsoft.com/office/drawing/2014/main" id="{6D4328FE-25FB-4302-860E-0C975F959123}"/>
              </a:ext>
            </a:extLst>
          </p:cNvPr>
          <p:cNvPicPr>
            <a:picLocks noChangeAspect="1"/>
          </p:cNvPicPr>
          <p:nvPr/>
        </p:nvPicPr>
        <p:blipFill rotWithShape="1">
          <a:blip r:embed="rId3"/>
          <a:srcRect l="20984" r="154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FE7EF4-9F9D-483E-B946-B554B3A1FD8F}"/>
              </a:ext>
            </a:extLst>
          </p:cNvPr>
          <p:cNvSpPr>
            <a:spLocks noGrp="1"/>
          </p:cNvSpPr>
          <p:nvPr>
            <p:ph idx="1"/>
          </p:nvPr>
        </p:nvSpPr>
        <p:spPr>
          <a:xfrm>
            <a:off x="4965431" y="2438400"/>
            <a:ext cx="6586489" cy="3785419"/>
          </a:xfrm>
        </p:spPr>
        <p:txBody>
          <a:bodyPr>
            <a:normAutofit/>
          </a:bodyPr>
          <a:lstStyle/>
          <a:p>
            <a:pPr marL="0" indent="0">
              <a:buNone/>
            </a:pPr>
            <a:r>
              <a:rPr lang="en-GB" sz="2000" b="1" dirty="0"/>
              <a:t>Some reassurances</a:t>
            </a:r>
          </a:p>
          <a:p>
            <a:r>
              <a:rPr lang="en-GB" sz="2000" dirty="0"/>
              <a:t>It’s not your fault.</a:t>
            </a:r>
          </a:p>
          <a:p>
            <a:r>
              <a:rPr lang="en-GB" sz="2000" dirty="0"/>
              <a:t>You are not alone:</a:t>
            </a:r>
          </a:p>
          <a:p>
            <a:pPr marL="625475" indent="-180975"/>
            <a:r>
              <a:rPr lang="en-GB" sz="1600" dirty="0"/>
              <a:t>There are around </a:t>
            </a:r>
            <a:r>
              <a:rPr lang="en-US" sz="1600" dirty="0"/>
              <a:t>11,930 </a:t>
            </a:r>
            <a:r>
              <a:rPr lang="en-US" sz="1600" dirty="0">
                <a:hlinkClick r:id="rId4">
                  <a:extLst>
                    <a:ext uri="{A12FA001-AC4F-418D-AE19-62706E023703}">
                      <ahyp:hlinkClr xmlns:ahyp="http://schemas.microsoft.com/office/drawing/2018/hyperlinkcolor" val="tx"/>
                    </a:ext>
                  </a:extLst>
                </a:hlinkClick>
              </a:rPr>
              <a:t>local councils in the UK, including town, parish, community, </a:t>
            </a:r>
            <a:r>
              <a:rPr lang="en-US" sz="1600" dirty="0" err="1">
                <a:hlinkClick r:id="rId4">
                  <a:extLst>
                    <a:ext uri="{A12FA001-AC4F-418D-AE19-62706E023703}">
                      <ahyp:hlinkClr xmlns:ahyp="http://schemas.microsoft.com/office/drawing/2018/hyperlinkcolor" val="tx"/>
                    </a:ext>
                  </a:extLst>
                </a:hlinkClick>
              </a:rPr>
              <a:t>neighbourhood</a:t>
            </a:r>
            <a:r>
              <a:rPr lang="en-US" sz="1600" dirty="0">
                <a:hlinkClick r:id="rId4">
                  <a:extLst>
                    <a:ext uri="{A12FA001-AC4F-418D-AE19-62706E023703}">
                      <ahyp:hlinkClr xmlns:ahyp="http://schemas.microsoft.com/office/drawing/2018/hyperlinkcolor" val="tx"/>
                    </a:ext>
                  </a:extLst>
                </a:hlinkClick>
              </a:rPr>
              <a:t> and village councils.</a:t>
            </a:r>
            <a:endParaRPr lang="en-US" sz="1600" dirty="0"/>
          </a:p>
          <a:p>
            <a:pPr marL="625475" indent="-180975"/>
            <a:r>
              <a:rPr lang="en-US" sz="1600" dirty="0"/>
              <a:t>Others have a role to play - you DON’T need all the answers but you DO need to advocate for your users.</a:t>
            </a:r>
          </a:p>
          <a:p>
            <a:r>
              <a:rPr lang="en-GB" sz="2000" dirty="0"/>
              <a:t>It’s a ramp, not a step BUT you need to plan and describe  your ramp.</a:t>
            </a:r>
          </a:p>
          <a:p>
            <a:pPr marL="0" indent="0">
              <a:buNone/>
            </a:pPr>
            <a:endParaRPr lang="en-GB" sz="2000" dirty="0"/>
          </a:p>
        </p:txBody>
      </p:sp>
    </p:spTree>
    <p:extLst>
      <p:ext uri="{BB962C8B-B14F-4D97-AF65-F5344CB8AC3E}">
        <p14:creationId xmlns:p14="http://schemas.microsoft.com/office/powerpoint/2010/main" val="401395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01F1-E935-4917-9007-5F944400D716}"/>
              </a:ext>
            </a:extLst>
          </p:cNvPr>
          <p:cNvSpPr>
            <a:spLocks noGrp="1"/>
          </p:cNvSpPr>
          <p:nvPr>
            <p:ph type="title"/>
          </p:nvPr>
        </p:nvSpPr>
        <p:spPr>
          <a:xfrm>
            <a:off x="762001" y="803325"/>
            <a:ext cx="5314536" cy="1325563"/>
          </a:xfrm>
        </p:spPr>
        <p:txBody>
          <a:bodyPr>
            <a:normAutofit/>
          </a:bodyPr>
          <a:lstStyle/>
          <a:p>
            <a:r>
              <a:rPr lang="en-GB" dirty="0"/>
              <a:t>Making it manageable</a:t>
            </a:r>
          </a:p>
        </p:txBody>
      </p:sp>
      <p:sp>
        <p:nvSpPr>
          <p:cNvPr id="3" name="Content Placeholder 2">
            <a:extLst>
              <a:ext uri="{FF2B5EF4-FFF2-40B4-BE49-F238E27FC236}">
                <a16:creationId xmlns:a16="http://schemas.microsoft.com/office/drawing/2014/main" id="{E492DEFB-FF8E-4F7A-B99E-9624336DC3ED}"/>
              </a:ext>
            </a:extLst>
          </p:cNvPr>
          <p:cNvSpPr>
            <a:spLocks noGrp="1"/>
          </p:cNvSpPr>
          <p:nvPr>
            <p:ph idx="1"/>
          </p:nvPr>
        </p:nvSpPr>
        <p:spPr>
          <a:xfrm>
            <a:off x="762000" y="2279018"/>
            <a:ext cx="5820780" cy="3375920"/>
          </a:xfrm>
        </p:spPr>
        <p:txBody>
          <a:bodyPr anchor="t">
            <a:normAutofit/>
          </a:bodyPr>
          <a:lstStyle/>
          <a:p>
            <a:r>
              <a:rPr lang="en-GB" sz="2400" dirty="0"/>
              <a:t>There are exemptions,</a:t>
            </a:r>
          </a:p>
          <a:p>
            <a:pPr lvl="1"/>
            <a:r>
              <a:rPr lang="en-GB" dirty="0"/>
              <a:t>So use your time wisely</a:t>
            </a:r>
          </a:p>
          <a:p>
            <a:r>
              <a:rPr lang="en-GB" sz="2400" dirty="0"/>
              <a:t>There are ‘disproportionate burden’ clauses</a:t>
            </a:r>
          </a:p>
          <a:p>
            <a:pPr lvl="1"/>
            <a:r>
              <a:rPr lang="en-GB" dirty="0"/>
              <a:t>But they need evidence and justification </a:t>
            </a:r>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1E67609-7FBC-492A-947E-13BC252FC9E1}"/>
              </a:ext>
            </a:extLst>
          </p:cNvPr>
          <p:cNvPicPr>
            <a:picLocks noChangeAspect="1"/>
          </p:cNvPicPr>
          <p:nvPr/>
        </p:nvPicPr>
        <p:blipFill rotWithShape="1">
          <a:blip r:embed="rId3"/>
          <a:srcRect l="7618" r="-3" b="-3"/>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7897011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A9F5-FBA1-4A24-B942-4CBBCE4F2EDD}"/>
              </a:ext>
            </a:extLst>
          </p:cNvPr>
          <p:cNvSpPr>
            <a:spLocks noGrp="1"/>
          </p:cNvSpPr>
          <p:nvPr>
            <p:ph type="title"/>
          </p:nvPr>
        </p:nvSpPr>
        <p:spPr>
          <a:xfrm>
            <a:off x="762001" y="803325"/>
            <a:ext cx="5314536" cy="1325563"/>
          </a:xfrm>
        </p:spPr>
        <p:txBody>
          <a:bodyPr>
            <a:normAutofit/>
          </a:bodyPr>
          <a:lstStyle/>
          <a:p>
            <a:r>
              <a:rPr lang="en-GB" dirty="0"/>
              <a:t>People focus</a:t>
            </a:r>
          </a:p>
        </p:txBody>
      </p:sp>
      <p:sp>
        <p:nvSpPr>
          <p:cNvPr id="3" name="Content Placeholder 2">
            <a:extLst>
              <a:ext uri="{FF2B5EF4-FFF2-40B4-BE49-F238E27FC236}">
                <a16:creationId xmlns:a16="http://schemas.microsoft.com/office/drawing/2014/main" id="{F7E493FA-711D-4436-83B7-F270BC460E03}"/>
              </a:ext>
            </a:extLst>
          </p:cNvPr>
          <p:cNvSpPr>
            <a:spLocks noGrp="1"/>
          </p:cNvSpPr>
          <p:nvPr>
            <p:ph idx="1"/>
          </p:nvPr>
        </p:nvSpPr>
        <p:spPr>
          <a:xfrm>
            <a:off x="762000" y="2279018"/>
            <a:ext cx="5314543" cy="3375920"/>
          </a:xfrm>
        </p:spPr>
        <p:txBody>
          <a:bodyPr anchor="t">
            <a:normAutofit/>
          </a:bodyPr>
          <a:lstStyle/>
          <a:p>
            <a:r>
              <a:rPr lang="en-GB" sz="2000" dirty="0"/>
              <a:t>Moving from what people are like to what people want to do.</a:t>
            </a:r>
          </a:p>
          <a:p>
            <a:r>
              <a:rPr lang="en-GB" sz="2000" dirty="0"/>
              <a:t>What THREE THINGS would the public complain about most if your website was down for a week?</a:t>
            </a:r>
          </a:p>
          <a:p>
            <a:r>
              <a:rPr lang="en-GB" sz="2000" dirty="0"/>
              <a:t>Add them to the chat pane…</a:t>
            </a:r>
          </a:p>
          <a:p>
            <a:endParaRPr lang="en-GB" sz="2000" dirty="0"/>
          </a:p>
          <a:p>
            <a:endParaRPr lang="en-GB" sz="20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CB45700-A9A2-45A6-962A-769336986370}"/>
              </a:ext>
            </a:extLst>
          </p:cNvPr>
          <p:cNvPicPr>
            <a:picLocks noChangeAspect="1"/>
          </p:cNvPicPr>
          <p:nvPr/>
        </p:nvPicPr>
        <p:blipFill rotWithShape="1">
          <a:blip r:embed="rId3"/>
          <a:srcRect l="10902" r="19330"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957905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 name="Text Placeholder 3">
            <a:extLst>
              <a:ext uri="{FF2B5EF4-FFF2-40B4-BE49-F238E27FC236}">
                <a16:creationId xmlns:a16="http://schemas.microsoft.com/office/drawing/2014/main" id="{6F5776D0-5695-4955-A37A-65D9A9A8192A}"/>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r>
              <a:rPr lang="en-US" sz="3200" kern="1200" dirty="0">
                <a:solidFill>
                  <a:schemeClr val="tx1"/>
                </a:solidFill>
                <a:latin typeface="+mn-lt"/>
                <a:ea typeface="+mn-ea"/>
                <a:cs typeface="+mn-cs"/>
              </a:rPr>
              <a:t>…is better than no website at all</a:t>
            </a:r>
          </a:p>
        </p:txBody>
      </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316A8C-EF15-4B5D-ACB8-A0419D05753A}"/>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Even a semi accessible website </a:t>
            </a:r>
          </a:p>
        </p:txBody>
      </p:sp>
    </p:spTree>
    <p:extLst>
      <p:ext uri="{BB962C8B-B14F-4D97-AF65-F5344CB8AC3E}">
        <p14:creationId xmlns:p14="http://schemas.microsoft.com/office/powerpoint/2010/main" val="40159444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13EE-01AE-4B83-9DAB-BBF6FCB579D7}"/>
              </a:ext>
            </a:extLst>
          </p:cNvPr>
          <p:cNvSpPr>
            <a:spLocks noGrp="1"/>
          </p:cNvSpPr>
          <p:nvPr>
            <p:ph type="title"/>
          </p:nvPr>
        </p:nvSpPr>
        <p:spPr>
          <a:xfrm>
            <a:off x="801099" y="1396289"/>
            <a:ext cx="5006336" cy="1325563"/>
          </a:xfrm>
        </p:spPr>
        <p:txBody>
          <a:bodyPr>
            <a:normAutofit/>
          </a:bodyPr>
          <a:lstStyle/>
          <a:p>
            <a:r>
              <a:rPr lang="en-GB" dirty="0"/>
              <a:t>Separating website from downloads</a:t>
            </a:r>
          </a:p>
        </p:txBody>
      </p:sp>
      <p:sp>
        <p:nvSpPr>
          <p:cNvPr id="3" name="Content Placeholder 2">
            <a:extLst>
              <a:ext uri="{FF2B5EF4-FFF2-40B4-BE49-F238E27FC236}">
                <a16:creationId xmlns:a16="http://schemas.microsoft.com/office/drawing/2014/main" id="{0875C2F0-902B-4DEA-A3AA-19CD4CCDDC9B}"/>
              </a:ext>
            </a:extLst>
          </p:cNvPr>
          <p:cNvSpPr>
            <a:spLocks noGrp="1"/>
          </p:cNvSpPr>
          <p:nvPr>
            <p:ph idx="1"/>
          </p:nvPr>
        </p:nvSpPr>
        <p:spPr>
          <a:xfrm>
            <a:off x="805543" y="2871982"/>
            <a:ext cx="5006336" cy="3181684"/>
          </a:xfrm>
        </p:spPr>
        <p:txBody>
          <a:bodyPr anchor="t">
            <a:normAutofit/>
          </a:bodyPr>
          <a:lstStyle/>
          <a:p>
            <a:r>
              <a:rPr lang="en-GB" sz="1800" dirty="0"/>
              <a:t>Remember, your downloadable Word documents, PDFs etc will need to be accessible if they are in ‘active admin use’. </a:t>
            </a:r>
          </a:p>
          <a:p>
            <a:r>
              <a:rPr lang="en-GB" sz="1800" dirty="0"/>
              <a:t>Don’t forget to include them in any auditing. </a:t>
            </a:r>
          </a:p>
        </p:txBody>
      </p:sp>
      <p:sp>
        <p:nvSpPr>
          <p:cNvPr id="14" name="Freeform: Shape 1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BA95AD-5686-4172-9863-EC753C12EBC8}"/>
              </a:ext>
            </a:extLst>
          </p:cNvPr>
          <p:cNvPicPr>
            <a:picLocks noChangeAspect="1"/>
          </p:cNvPicPr>
          <p:nvPr/>
        </p:nvPicPr>
        <p:blipFill rotWithShape="1">
          <a:blip r:embed="rId3"/>
          <a:srcRect l="21919" r="16153"/>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0289355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6E39A-757E-4CBF-B747-AED265F83318}"/>
              </a:ext>
            </a:extLst>
          </p:cNvPr>
          <p:cNvSpPr>
            <a:spLocks noGrp="1"/>
          </p:cNvSpPr>
          <p:nvPr>
            <p:ph type="title"/>
          </p:nvPr>
        </p:nvSpPr>
        <p:spPr>
          <a:xfrm>
            <a:off x="863029" y="1012004"/>
            <a:ext cx="3416158" cy="4795408"/>
          </a:xfrm>
        </p:spPr>
        <p:txBody>
          <a:bodyPr>
            <a:normAutofit/>
          </a:bodyPr>
          <a:lstStyle/>
          <a:p>
            <a:r>
              <a:rPr lang="en-GB">
                <a:solidFill>
                  <a:srgbClr val="FFFFFF"/>
                </a:solidFill>
              </a:rPr>
              <a:t>The key principles </a:t>
            </a:r>
            <a:r>
              <a:rPr lang="en-GB" b="1">
                <a:solidFill>
                  <a:srgbClr val="FFFFFF"/>
                </a:solidFill>
              </a:rPr>
              <a:t>for users</a:t>
            </a:r>
          </a:p>
        </p:txBody>
      </p:sp>
      <p:graphicFrame>
        <p:nvGraphicFramePr>
          <p:cNvPr id="5" name="Content Placeholder 2">
            <a:extLst>
              <a:ext uri="{FF2B5EF4-FFF2-40B4-BE49-F238E27FC236}">
                <a16:creationId xmlns:a16="http://schemas.microsoft.com/office/drawing/2014/main" id="{8E630D04-E3A6-4726-BBDA-C0F9CB24508B}"/>
              </a:ext>
            </a:extLst>
          </p:cNvPr>
          <p:cNvGraphicFramePr>
            <a:graphicFrameLocks noGrp="1"/>
          </p:cNvGraphicFramePr>
          <p:nvPr>
            <p:ph idx="1"/>
            <p:extLst>
              <p:ext uri="{D42A27DB-BD31-4B8C-83A1-F6EECF244321}">
                <p14:modId xmlns:p14="http://schemas.microsoft.com/office/powerpoint/2010/main" val="20115407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60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D81E-7A64-48DD-B0AE-7BF9DD2416D1}"/>
              </a:ext>
            </a:extLst>
          </p:cNvPr>
          <p:cNvSpPr>
            <a:spLocks noGrp="1"/>
          </p:cNvSpPr>
          <p:nvPr>
            <p:ph type="title"/>
          </p:nvPr>
        </p:nvSpPr>
        <p:spPr>
          <a:xfrm>
            <a:off x="762001" y="803325"/>
            <a:ext cx="5314536" cy="1325563"/>
          </a:xfrm>
        </p:spPr>
        <p:txBody>
          <a:bodyPr>
            <a:normAutofit/>
          </a:bodyPr>
          <a:lstStyle/>
          <a:p>
            <a:r>
              <a:rPr lang="en-GB" dirty="0"/>
              <a:t>Creating your own first draft of the audit</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620C18D-C754-4AAE-B0AE-4C079C26247C}"/>
              </a:ext>
            </a:extLst>
          </p:cNvPr>
          <p:cNvPicPr>
            <a:picLocks noChangeAspect="1"/>
          </p:cNvPicPr>
          <p:nvPr/>
        </p:nvPicPr>
        <p:blipFill rotWithShape="1">
          <a:blip r:embed="rId3"/>
          <a:srcRect r="-3" b="153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841708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837</Words>
  <Application>Microsoft Office PowerPoint</Application>
  <PresentationFormat>Widescreen</PresentationFormat>
  <Paragraphs>123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Preparing to meet web accessibility guidelines:</vt:lpstr>
      <vt:lpstr>Building on strengths</vt:lpstr>
      <vt:lpstr>Don’t hide!</vt:lpstr>
      <vt:lpstr>Making it manageable</vt:lpstr>
      <vt:lpstr>People focus</vt:lpstr>
      <vt:lpstr>Even a semi accessible website </vt:lpstr>
      <vt:lpstr>Separating website from downloads</vt:lpstr>
      <vt:lpstr>The key principles for users</vt:lpstr>
      <vt:lpstr>Creating your own first draft of the audit</vt:lpstr>
      <vt:lpstr>First draft of the audit</vt:lpstr>
      <vt:lpstr>Swap to the Word document</vt:lpstr>
      <vt:lpstr>And finally…</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meet web accessibility guidelines:</dc:title>
  <dc:creator>Alistair McNaught</dc:creator>
  <cp:lastModifiedBy>Alistair McNaught</cp:lastModifiedBy>
  <cp:revision>1</cp:revision>
  <dcterms:created xsi:type="dcterms:W3CDTF">2019-06-13T12:30:20Z</dcterms:created>
  <dcterms:modified xsi:type="dcterms:W3CDTF">2019-06-14T12:49:34Z</dcterms:modified>
</cp:coreProperties>
</file>