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E3269D-A341-075D-A9C9-1F000EAEE99B}" v="401" dt="2025-12-01T17:03:42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9C34736-6BF4-BFC3-8D45-7B94536A286B}"/>
              </a:ext>
            </a:extLst>
          </p:cNvPr>
          <p:cNvSpPr/>
          <p:nvPr/>
        </p:nvSpPr>
        <p:spPr>
          <a:xfrm>
            <a:off x="160235" y="578268"/>
            <a:ext cx="11191519" cy="57834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9A698D-6B82-6071-6601-4B28ECD04D61}"/>
              </a:ext>
            </a:extLst>
          </p:cNvPr>
          <p:cNvSpPr txBox="1"/>
          <p:nvPr/>
        </p:nvSpPr>
        <p:spPr>
          <a:xfrm>
            <a:off x="648680" y="574614"/>
            <a:ext cx="286519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3600" b="1" dirty="0"/>
              <a:t>Cash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02B5990-A984-56B2-09C7-F0AFC0FCB42D}"/>
              </a:ext>
            </a:extLst>
          </p:cNvPr>
          <p:cNvGrpSpPr/>
          <p:nvPr/>
        </p:nvGrpSpPr>
        <p:grpSpPr>
          <a:xfrm>
            <a:off x="766726" y="1846046"/>
            <a:ext cx="3736218" cy="1558667"/>
            <a:chOff x="1444059" y="1902491"/>
            <a:chExt cx="3736218" cy="155866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F67EB5B-DA52-6F89-2A53-48F04BAA6922}"/>
                </a:ext>
              </a:extLst>
            </p:cNvPr>
            <p:cNvSpPr/>
            <p:nvPr/>
          </p:nvSpPr>
          <p:spPr>
            <a:xfrm>
              <a:off x="1444059" y="1902491"/>
              <a:ext cx="3736218" cy="155866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2E90FDC-57CF-C119-35CD-DAA5DBD48412}"/>
                </a:ext>
              </a:extLst>
            </p:cNvPr>
            <p:cNvSpPr txBox="1"/>
            <p:nvPr/>
          </p:nvSpPr>
          <p:spPr>
            <a:xfrm>
              <a:off x="1526791" y="2036368"/>
              <a:ext cx="3237088" cy="52322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General Reserves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A1F1A98-117C-793D-9A3F-50CC5F3438C1}"/>
              </a:ext>
            </a:extLst>
          </p:cNvPr>
          <p:cNvGrpSpPr/>
          <p:nvPr/>
        </p:nvGrpSpPr>
        <p:grpSpPr>
          <a:xfrm>
            <a:off x="766726" y="3736935"/>
            <a:ext cx="3736218" cy="1558667"/>
            <a:chOff x="1444059" y="1902491"/>
            <a:chExt cx="3736218" cy="155866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AE48B52-AD48-107C-5642-288EF303B528}"/>
                </a:ext>
              </a:extLst>
            </p:cNvPr>
            <p:cNvSpPr/>
            <p:nvPr/>
          </p:nvSpPr>
          <p:spPr>
            <a:xfrm>
              <a:off x="1444059" y="1902491"/>
              <a:ext cx="3736218" cy="155866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6B74B02-5422-348F-B26F-66961FD4C7D0}"/>
                </a:ext>
              </a:extLst>
            </p:cNvPr>
            <p:cNvSpPr txBox="1"/>
            <p:nvPr/>
          </p:nvSpPr>
          <p:spPr>
            <a:xfrm>
              <a:off x="1526791" y="2036368"/>
              <a:ext cx="3237088" cy="52322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Specified Reserves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FB93061-DFA6-20FB-5875-B29D9F80A4EE}"/>
              </a:ext>
            </a:extLst>
          </p:cNvPr>
          <p:cNvGrpSpPr/>
          <p:nvPr/>
        </p:nvGrpSpPr>
        <p:grpSpPr>
          <a:xfrm>
            <a:off x="6636948" y="1253380"/>
            <a:ext cx="3736218" cy="4042222"/>
            <a:chOff x="1444059" y="1902491"/>
            <a:chExt cx="3736218" cy="1558667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277EBE6-B61D-44A6-15D6-01C25C27431B}"/>
                </a:ext>
              </a:extLst>
            </p:cNvPr>
            <p:cNvSpPr/>
            <p:nvPr/>
          </p:nvSpPr>
          <p:spPr>
            <a:xfrm>
              <a:off x="1444059" y="1902491"/>
              <a:ext cx="3736218" cy="155866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B483836-71B6-3E7D-569F-F1BA339C887F}"/>
                </a:ext>
              </a:extLst>
            </p:cNvPr>
            <p:cNvSpPr txBox="1"/>
            <p:nvPr/>
          </p:nvSpPr>
          <p:spPr>
            <a:xfrm>
              <a:off x="1583235" y="1949309"/>
              <a:ext cx="3237088" cy="20175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Annual Cashbook</a:t>
              </a:r>
            </a:p>
          </p:txBody>
        </p:sp>
      </p:grp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FAD137BD-69E2-9B93-439C-BEC97AFFFAB0}"/>
              </a:ext>
            </a:extLst>
          </p:cNvPr>
          <p:cNvSpPr/>
          <p:nvPr/>
        </p:nvSpPr>
        <p:spPr>
          <a:xfrm rot="1140000">
            <a:off x="4760670" y="2419229"/>
            <a:ext cx="1444059" cy="34382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02E872B9-4B60-6169-E54D-B575DCCA5851}"/>
              </a:ext>
            </a:extLst>
          </p:cNvPr>
          <p:cNvSpPr/>
          <p:nvPr/>
        </p:nvSpPr>
        <p:spPr>
          <a:xfrm rot="-1560000">
            <a:off x="4732448" y="3435229"/>
            <a:ext cx="1444059" cy="34382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749AC4C5-8961-9E11-C83E-E439D8B9F4C6}"/>
              </a:ext>
            </a:extLst>
          </p:cNvPr>
          <p:cNvSpPr/>
          <p:nvPr/>
        </p:nvSpPr>
        <p:spPr>
          <a:xfrm rot="10800000">
            <a:off x="4901782" y="4479452"/>
            <a:ext cx="1444059" cy="34382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E9E016F-820D-D9BD-0852-2212A091F8E8}"/>
              </a:ext>
            </a:extLst>
          </p:cNvPr>
          <p:cNvSpPr txBox="1"/>
          <p:nvPr/>
        </p:nvSpPr>
        <p:spPr>
          <a:xfrm>
            <a:off x="4714970" y="779333"/>
            <a:ext cx="263598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dirty="0"/>
              <a:t>Council Decisions</a:t>
            </a:r>
          </a:p>
        </p:txBody>
      </p:sp>
      <p:sp>
        <p:nvSpPr>
          <p:cNvPr id="21" name="Arrow: Left-Right 20">
            <a:extLst>
              <a:ext uri="{FF2B5EF4-FFF2-40B4-BE49-F238E27FC236}">
                <a16:creationId xmlns:a16="http://schemas.microsoft.com/office/drawing/2014/main" id="{FFA07EA6-1BC9-917F-A4BA-6C2FD34ACCC1}"/>
              </a:ext>
            </a:extLst>
          </p:cNvPr>
          <p:cNvSpPr/>
          <p:nvPr/>
        </p:nvSpPr>
        <p:spPr>
          <a:xfrm>
            <a:off x="3484080" y="5707474"/>
            <a:ext cx="4538473" cy="366745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Year End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2097E0-AFBC-ADA3-CC04-149AE93A442E}"/>
              </a:ext>
            </a:extLst>
          </p:cNvPr>
          <p:cNvSpPr txBox="1"/>
          <p:nvPr/>
        </p:nvSpPr>
        <p:spPr>
          <a:xfrm>
            <a:off x="7380749" y="2292158"/>
            <a:ext cx="2246315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dirty="0">
                <a:solidFill>
                  <a:schemeClr val="bg1"/>
                </a:solidFill>
              </a:rPr>
              <a:t>Income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endParaRPr lang="en-GB" sz="2800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Expenditure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2940A78-0D0A-BF48-D5C2-4032B3757939}"/>
              </a:ext>
            </a:extLst>
          </p:cNvPr>
          <p:cNvSpPr/>
          <p:nvPr/>
        </p:nvSpPr>
        <p:spPr>
          <a:xfrm>
            <a:off x="664725" y="1169000"/>
            <a:ext cx="3988355" cy="446970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51A4585-2C6A-D4A6-01C6-684F8949338C}"/>
              </a:ext>
            </a:extLst>
          </p:cNvPr>
          <p:cNvSpPr txBox="1"/>
          <p:nvPr/>
        </p:nvSpPr>
        <p:spPr>
          <a:xfrm>
            <a:off x="754549" y="1239484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dirty="0"/>
              <a:t>Reserves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Noemi Ripert</dc:creator>
  <cp:lastModifiedBy>Noemi Ripert</cp:lastModifiedBy>
  <cp:revision>105</cp:revision>
  <dcterms:created xsi:type="dcterms:W3CDTF">2025-12-01T16:40:23Z</dcterms:created>
  <dcterms:modified xsi:type="dcterms:W3CDTF">2025-12-04T15:53:21Z</dcterms:modified>
</cp:coreProperties>
</file>